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79" r:id="rId2"/>
    <p:sldId id="277" r:id="rId3"/>
    <p:sldId id="280" r:id="rId4"/>
    <p:sldId id="285" r:id="rId5"/>
    <p:sldId id="287" r:id="rId6"/>
    <p:sldId id="286" r:id="rId7"/>
    <p:sldId id="289" r:id="rId8"/>
    <p:sldId id="288" r:id="rId9"/>
    <p:sldId id="281" r:id="rId10"/>
    <p:sldId id="290" r:id="rId11"/>
    <p:sldId id="291" r:id="rId12"/>
    <p:sldId id="295" r:id="rId13"/>
    <p:sldId id="294" r:id="rId14"/>
    <p:sldId id="298" r:id="rId15"/>
    <p:sldId id="296" r:id="rId16"/>
    <p:sldId id="297" r:id="rId17"/>
    <p:sldId id="300" r:id="rId18"/>
    <p:sldId id="282" r:id="rId19"/>
    <p:sldId id="348" r:id="rId20"/>
    <p:sldId id="301" r:id="rId21"/>
    <p:sldId id="302" r:id="rId22"/>
    <p:sldId id="327" r:id="rId23"/>
    <p:sldId id="328" r:id="rId24"/>
    <p:sldId id="332" r:id="rId25"/>
    <p:sldId id="326" r:id="rId26"/>
    <p:sldId id="330" r:id="rId27"/>
    <p:sldId id="346" r:id="rId28"/>
    <p:sldId id="350" r:id="rId29"/>
    <p:sldId id="351" r:id="rId30"/>
    <p:sldId id="356" r:id="rId31"/>
    <p:sldId id="352" r:id="rId32"/>
    <p:sldId id="355" r:id="rId33"/>
    <p:sldId id="358" r:id="rId34"/>
    <p:sldId id="353" r:id="rId35"/>
    <p:sldId id="347" r:id="rId36"/>
    <p:sldId id="354" r:id="rId37"/>
    <p:sldId id="349" r:id="rId38"/>
    <p:sldId id="329" r:id="rId39"/>
    <p:sldId id="359" r:id="rId40"/>
    <p:sldId id="303" r:id="rId41"/>
    <p:sldId id="283" r:id="rId42"/>
    <p:sldId id="305" r:id="rId43"/>
    <p:sldId id="306" r:id="rId44"/>
    <p:sldId id="307" r:id="rId45"/>
    <p:sldId id="284" r:id="rId46"/>
    <p:sldId id="311" r:id="rId47"/>
    <p:sldId id="309" r:id="rId48"/>
    <p:sldId id="310" r:id="rId49"/>
    <p:sldId id="312" r:id="rId50"/>
    <p:sldId id="313" r:id="rId51"/>
    <p:sldId id="308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F8800"/>
    <a:srgbClr val="D5D000"/>
    <a:srgbClr val="CC9900"/>
    <a:srgbClr val="FF0066"/>
    <a:srgbClr val="1BCD35"/>
    <a:srgbClr val="F03281"/>
    <a:srgbClr val="000000"/>
    <a:srgbClr val="F0F0F0"/>
    <a:srgbClr val="B47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0F5F9D-477A-46EF-B693-A5CD9162C816}" v="513" dt="2025-06-11T02:11:54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8" autoAdjust="0"/>
    <p:restoredTop sz="94660"/>
  </p:normalViewPr>
  <p:slideViewPr>
    <p:cSldViewPr snapToGrid="0">
      <p:cViewPr>
        <p:scale>
          <a:sx n="100" d="100"/>
          <a:sy n="100" d="100"/>
        </p:scale>
        <p:origin x="234" y="-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규택" userId="bb9714a7-da7a-401c-8668-da88e81e713e" providerId="ADAL" clId="{F12CE7AA-FD68-4FDC-8B07-5D2D2BEC3030}"/>
    <pc:docChg chg="modSld">
      <pc:chgData name="김규택" userId="bb9714a7-da7a-401c-8668-da88e81e713e" providerId="ADAL" clId="{F12CE7AA-FD68-4FDC-8B07-5D2D2BEC3030}" dt="2025-05-06T23:59:29.725" v="3" actId="20577"/>
      <pc:docMkLst>
        <pc:docMk/>
      </pc:docMkLst>
      <pc:sldChg chg="modSp mod">
        <pc:chgData name="김규택" userId="bb9714a7-da7a-401c-8668-da88e81e713e" providerId="ADAL" clId="{F12CE7AA-FD68-4FDC-8B07-5D2D2BEC3030}" dt="2025-05-06T23:59:29.725" v="3" actId="20577"/>
        <pc:sldMkLst>
          <pc:docMk/>
          <pc:sldMk cId="2379288562" sldId="279"/>
        </pc:sldMkLst>
        <pc:spChg chg="mod">
          <ac:chgData name="김규택" userId="bb9714a7-da7a-401c-8668-da88e81e713e" providerId="ADAL" clId="{F12CE7AA-FD68-4FDC-8B07-5D2D2BEC3030}" dt="2025-05-06T23:59:29.725" v="3" actId="20577"/>
          <ac:spMkLst>
            <pc:docMk/>
            <pc:sldMk cId="2379288562" sldId="279"/>
            <ac:spMk id="8" creationId="{E2794EA3-5903-EF7A-FF67-ED90254A10D6}"/>
          </ac:spMkLst>
        </pc:spChg>
      </pc:sldChg>
    </pc:docChg>
  </pc:docChgLst>
  <pc:docChgLst>
    <pc:chgData name="김규택" userId="bb9714a7-da7a-401c-8668-da88e81e713e" providerId="ADAL" clId="{6AF07C0A-2511-4736-B726-FC1AF0419F45}"/>
    <pc:docChg chg="undo custSel addSld delSld modSld sldOrd">
      <pc:chgData name="김규택" userId="bb9714a7-da7a-401c-8668-da88e81e713e" providerId="ADAL" clId="{6AF07C0A-2511-4736-B726-FC1AF0419F45}" dt="2025-05-20T17:28:02.062" v="3161"/>
      <pc:docMkLst>
        <pc:docMk/>
      </pc:docMkLst>
      <pc:sldChg chg="addSp modSp add del mod ord">
        <pc:chgData name="김규택" userId="bb9714a7-da7a-401c-8668-da88e81e713e" providerId="ADAL" clId="{6AF07C0A-2511-4736-B726-FC1AF0419F45}" dt="2025-05-20T15:48:58.412" v="1283" actId="14100"/>
        <pc:sldMkLst>
          <pc:docMk/>
          <pc:sldMk cId="3088660574" sldId="264"/>
        </pc:sldMkLst>
      </pc:sldChg>
      <pc:sldChg chg="addSp delSp mod">
        <pc:chgData name="김규택" userId="bb9714a7-da7a-401c-8668-da88e81e713e" providerId="ADAL" clId="{6AF07C0A-2511-4736-B726-FC1AF0419F45}" dt="2025-05-14T05:35:44.105" v="1236" actId="478"/>
        <pc:sldMkLst>
          <pc:docMk/>
          <pc:sldMk cId="53365344" sldId="277"/>
        </pc:sldMkLst>
        <pc:spChg chg="add del">
          <ac:chgData name="김규택" userId="bb9714a7-da7a-401c-8668-da88e81e713e" providerId="ADAL" clId="{6AF07C0A-2511-4736-B726-FC1AF0419F45}" dt="2025-05-14T05:35:44.105" v="1236" actId="478"/>
          <ac:spMkLst>
            <pc:docMk/>
            <pc:sldMk cId="53365344" sldId="277"/>
            <ac:spMk id="9" creationId="{D47E36D1-47CE-A497-0CD1-DA750DE911A7}"/>
          </ac:spMkLst>
        </pc:spChg>
        <pc:spChg chg="add del">
          <ac:chgData name="김규택" userId="bb9714a7-da7a-401c-8668-da88e81e713e" providerId="ADAL" clId="{6AF07C0A-2511-4736-B726-FC1AF0419F45}" dt="2025-05-14T05:35:43.870" v="1235" actId="478"/>
          <ac:spMkLst>
            <pc:docMk/>
            <pc:sldMk cId="53365344" sldId="277"/>
            <ac:spMk id="14" creationId="{25FB679A-366E-D770-2AF9-1CD02B8DAA31}"/>
          </ac:spMkLst>
        </pc:spChg>
      </pc:sldChg>
      <pc:sldChg chg="addSp delSp modSp mod">
        <pc:chgData name="김규택" userId="bb9714a7-da7a-401c-8668-da88e81e713e" providerId="ADAL" clId="{6AF07C0A-2511-4736-B726-FC1AF0419F45}" dt="2025-05-14T05:35:44.666" v="1237" actId="478"/>
        <pc:sldMkLst>
          <pc:docMk/>
          <pc:sldMk cId="2379288562" sldId="279"/>
        </pc:sldMkLst>
        <pc:spChg chg="mod">
          <ac:chgData name="김규택" userId="bb9714a7-da7a-401c-8668-da88e81e713e" providerId="ADAL" clId="{6AF07C0A-2511-4736-B726-FC1AF0419F45}" dt="2025-05-07T02:46:25.740" v="902" actId="123"/>
          <ac:spMkLst>
            <pc:docMk/>
            <pc:sldMk cId="2379288562" sldId="279"/>
            <ac:spMk id="8" creationId="{E2794EA3-5903-EF7A-FF67-ED90254A10D6}"/>
          </ac:spMkLst>
        </pc:spChg>
        <pc:spChg chg="add del">
          <ac:chgData name="김규택" userId="bb9714a7-da7a-401c-8668-da88e81e713e" providerId="ADAL" clId="{6AF07C0A-2511-4736-B726-FC1AF0419F45}" dt="2025-05-14T05:35:44.666" v="1237" actId="478"/>
          <ac:spMkLst>
            <pc:docMk/>
            <pc:sldMk cId="2379288562" sldId="279"/>
            <ac:spMk id="13" creationId="{9858C852-042B-344C-ED6D-1CFAA4D231E2}"/>
          </ac:spMkLst>
        </pc:spChg>
      </pc:sldChg>
      <pc:sldChg chg="modSp mod">
        <pc:chgData name="김규택" userId="bb9714a7-da7a-401c-8668-da88e81e713e" providerId="ADAL" clId="{6AF07C0A-2511-4736-B726-FC1AF0419F45}" dt="2025-05-14T05:28:57.755" v="1231" actId="113"/>
        <pc:sldMkLst>
          <pc:docMk/>
          <pc:sldMk cId="2597888555" sldId="280"/>
        </pc:sldMkLst>
        <pc:spChg chg="mod">
          <ac:chgData name="김규택" userId="bb9714a7-da7a-401c-8668-da88e81e713e" providerId="ADAL" clId="{6AF07C0A-2511-4736-B726-FC1AF0419F45}" dt="2025-05-14T05:28:57.755" v="1231" actId="113"/>
          <ac:spMkLst>
            <pc:docMk/>
            <pc:sldMk cId="2597888555" sldId="280"/>
            <ac:spMk id="6" creationId="{6845A1E7-72FE-D0FB-C2F6-DECE06239FF1}"/>
          </ac:spMkLst>
        </pc:spChg>
      </pc:sldChg>
      <pc:sldChg chg="addSp delSp modSp del mod">
        <pc:chgData name="김규택" userId="bb9714a7-da7a-401c-8668-da88e81e713e" providerId="ADAL" clId="{6AF07C0A-2511-4736-B726-FC1AF0419F45}" dt="2025-05-07T02:38:34.065" v="636" actId="47"/>
        <pc:sldMkLst>
          <pc:docMk/>
          <pc:sldMk cId="3316294147" sldId="299"/>
        </pc:sldMkLst>
      </pc:sldChg>
      <pc:sldChg chg="modSp mod">
        <pc:chgData name="김규택" userId="bb9714a7-da7a-401c-8668-da88e81e713e" providerId="ADAL" clId="{6AF07C0A-2511-4736-B726-FC1AF0419F45}" dt="2025-05-07T00:07:12.718" v="425" actId="113"/>
        <pc:sldMkLst>
          <pc:docMk/>
          <pc:sldMk cId="3414082433" sldId="300"/>
        </pc:sldMkLst>
        <pc:spChg chg="mod">
          <ac:chgData name="김규택" userId="bb9714a7-da7a-401c-8668-da88e81e713e" providerId="ADAL" clId="{6AF07C0A-2511-4736-B726-FC1AF0419F45}" dt="2025-05-07T00:07:12.718" v="425" actId="113"/>
          <ac:spMkLst>
            <pc:docMk/>
            <pc:sldMk cId="3414082433" sldId="300"/>
            <ac:spMk id="2" creationId="{C564DDEB-FF81-D50A-45D9-103635D4CF84}"/>
          </ac:spMkLst>
        </pc:spChg>
      </pc:sldChg>
      <pc:sldChg chg="modSp mod">
        <pc:chgData name="김규택" userId="bb9714a7-da7a-401c-8668-da88e81e713e" providerId="ADAL" clId="{6AF07C0A-2511-4736-B726-FC1AF0419F45}" dt="2025-05-07T00:16:54.214" v="494" actId="404"/>
        <pc:sldMkLst>
          <pc:docMk/>
          <pc:sldMk cId="1893692029" sldId="301"/>
        </pc:sldMkLst>
        <pc:spChg chg="mod">
          <ac:chgData name="김규택" userId="bb9714a7-da7a-401c-8668-da88e81e713e" providerId="ADAL" clId="{6AF07C0A-2511-4736-B726-FC1AF0419F45}" dt="2025-05-07T00:16:54.214" v="494" actId="404"/>
          <ac:spMkLst>
            <pc:docMk/>
            <pc:sldMk cId="1893692029" sldId="301"/>
            <ac:spMk id="6" creationId="{676698AD-750F-53DD-7FC3-54A0F66C91C3}"/>
          </ac:spMkLst>
        </pc:spChg>
      </pc:sldChg>
      <pc:sldChg chg="modSp mod">
        <pc:chgData name="김규택" userId="bb9714a7-da7a-401c-8668-da88e81e713e" providerId="ADAL" clId="{6AF07C0A-2511-4736-B726-FC1AF0419F45}" dt="2025-05-07T00:17:03.157" v="499" actId="404"/>
        <pc:sldMkLst>
          <pc:docMk/>
          <pc:sldMk cId="703517636" sldId="302"/>
        </pc:sldMkLst>
        <pc:spChg chg="mod">
          <ac:chgData name="김규택" userId="bb9714a7-da7a-401c-8668-da88e81e713e" providerId="ADAL" clId="{6AF07C0A-2511-4736-B726-FC1AF0419F45}" dt="2025-05-07T00:17:03.157" v="499" actId="404"/>
          <ac:spMkLst>
            <pc:docMk/>
            <pc:sldMk cId="703517636" sldId="302"/>
            <ac:spMk id="6" creationId="{90226178-897D-7B96-1E13-C7DA2C55DEFB}"/>
          </ac:spMkLst>
        </pc:spChg>
      </pc:sldChg>
      <pc:sldChg chg="addSp delSp modSp add mod">
        <pc:chgData name="김규택" userId="bb9714a7-da7a-401c-8668-da88e81e713e" providerId="ADAL" clId="{6AF07C0A-2511-4736-B726-FC1AF0419F45}" dt="2025-05-20T15:56:52.834" v="1357" actId="14100"/>
        <pc:sldMkLst>
          <pc:docMk/>
          <pc:sldMk cId="225278778" sldId="314"/>
        </pc:sldMkLst>
      </pc:sldChg>
      <pc:sldChg chg="addSp delSp modSp add mod">
        <pc:chgData name="김규택" userId="bb9714a7-da7a-401c-8668-da88e81e713e" providerId="ADAL" clId="{6AF07C0A-2511-4736-B726-FC1AF0419F45}" dt="2025-05-14T05:36:50.472" v="1246" actId="11529"/>
        <pc:sldMkLst>
          <pc:docMk/>
          <pc:sldMk cId="1259964795" sldId="315"/>
        </pc:sldMkLst>
      </pc:sldChg>
      <pc:sldChg chg="addSp delSp modSp add mod">
        <pc:chgData name="김규택" userId="bb9714a7-da7a-401c-8668-da88e81e713e" providerId="ADAL" clId="{6AF07C0A-2511-4736-B726-FC1AF0419F45}" dt="2025-05-20T16:03:59.580" v="1483" actId="478"/>
        <pc:sldMkLst>
          <pc:docMk/>
          <pc:sldMk cId="2048379682" sldId="316"/>
        </pc:sldMkLst>
      </pc:sldChg>
      <pc:sldChg chg="addSp delSp modSp add mod">
        <pc:chgData name="김규택" userId="bb9714a7-da7a-401c-8668-da88e81e713e" providerId="ADAL" clId="{6AF07C0A-2511-4736-B726-FC1AF0419F45}" dt="2025-05-20T16:05:32.397" v="1503" actId="478"/>
        <pc:sldMkLst>
          <pc:docMk/>
          <pc:sldMk cId="3873012115" sldId="317"/>
        </pc:sldMkLst>
      </pc:sldChg>
      <pc:sldChg chg="addSp delSp modSp add mod">
        <pc:chgData name="김규택" userId="bb9714a7-da7a-401c-8668-da88e81e713e" providerId="ADAL" clId="{6AF07C0A-2511-4736-B726-FC1AF0419F45}" dt="2025-05-20T16:10:28.285" v="1566" actId="1076"/>
        <pc:sldMkLst>
          <pc:docMk/>
          <pc:sldMk cId="1869640762" sldId="318"/>
        </pc:sldMkLst>
      </pc:sldChg>
      <pc:sldChg chg="addSp modSp add mod">
        <pc:chgData name="김규택" userId="bb9714a7-da7a-401c-8668-da88e81e713e" providerId="ADAL" clId="{6AF07C0A-2511-4736-B726-FC1AF0419F45}" dt="2025-05-20T16:11:13.520" v="1575" actId="14100"/>
        <pc:sldMkLst>
          <pc:docMk/>
          <pc:sldMk cId="701026369" sldId="319"/>
        </pc:sldMkLst>
      </pc:sldChg>
      <pc:sldChg chg="addSp delSp modSp add mod">
        <pc:chgData name="김규택" userId="bb9714a7-da7a-401c-8668-da88e81e713e" providerId="ADAL" clId="{6AF07C0A-2511-4736-B726-FC1AF0419F45}" dt="2025-05-20T16:13:26.406" v="1603" actId="1076"/>
        <pc:sldMkLst>
          <pc:docMk/>
          <pc:sldMk cId="1983380975" sldId="320"/>
        </pc:sldMkLst>
      </pc:sldChg>
      <pc:sldChg chg="addSp modSp add mod">
        <pc:chgData name="김규택" userId="bb9714a7-da7a-401c-8668-da88e81e713e" providerId="ADAL" clId="{6AF07C0A-2511-4736-B726-FC1AF0419F45}" dt="2025-05-20T16:20:05.363" v="1658" actId="14100"/>
        <pc:sldMkLst>
          <pc:docMk/>
          <pc:sldMk cId="1596305445" sldId="321"/>
        </pc:sldMkLst>
      </pc:sldChg>
      <pc:sldChg chg="addSp modSp add mod ord">
        <pc:chgData name="김규택" userId="bb9714a7-da7a-401c-8668-da88e81e713e" providerId="ADAL" clId="{6AF07C0A-2511-4736-B726-FC1AF0419F45}" dt="2025-05-20T16:21:37.519" v="1675"/>
        <pc:sldMkLst>
          <pc:docMk/>
          <pc:sldMk cId="3099978939" sldId="322"/>
        </pc:sldMkLst>
      </pc:sldChg>
      <pc:sldChg chg="addSp delSp add mod">
        <pc:chgData name="김규택" userId="bb9714a7-da7a-401c-8668-da88e81e713e" providerId="ADAL" clId="{6AF07C0A-2511-4736-B726-FC1AF0419F45}" dt="2025-05-20T16:21:34.800" v="1673" actId="478"/>
        <pc:sldMkLst>
          <pc:docMk/>
          <pc:sldMk cId="1240016389" sldId="323"/>
        </pc:sldMkLst>
      </pc:sldChg>
      <pc:sldChg chg="addSp delSp modSp add mod ord">
        <pc:chgData name="김규택" userId="bb9714a7-da7a-401c-8668-da88e81e713e" providerId="ADAL" clId="{6AF07C0A-2511-4736-B726-FC1AF0419F45}" dt="2025-05-20T17:28:02.062" v="3161"/>
        <pc:sldMkLst>
          <pc:docMk/>
          <pc:sldMk cId="2705860226" sldId="324"/>
        </pc:sldMkLst>
      </pc:sldChg>
      <pc:sldChg chg="addSp delSp modSp add mod">
        <pc:chgData name="김규택" userId="bb9714a7-da7a-401c-8668-da88e81e713e" providerId="ADAL" clId="{6AF07C0A-2511-4736-B726-FC1AF0419F45}" dt="2025-05-20T17:27:49.387" v="3159" actId="14100"/>
        <pc:sldMkLst>
          <pc:docMk/>
          <pc:sldMk cId="2053367201" sldId="325"/>
        </pc:sldMkLst>
      </pc:sldChg>
    </pc:docChg>
  </pc:docChgLst>
  <pc:docChgLst>
    <pc:chgData name="김규택" userId="bb9714a7-da7a-401c-8668-da88e81e713e" providerId="ADAL" clId="{EA0F5F9D-477A-46EF-B693-A5CD9162C816}"/>
    <pc:docChg chg="undo custSel addSld delSld modSld sldOrd">
      <pc:chgData name="김규택" userId="bb9714a7-da7a-401c-8668-da88e81e713e" providerId="ADAL" clId="{EA0F5F9D-477A-46EF-B693-A5CD9162C816}" dt="2025-06-11T02:12:49.831" v="8782" actId="478"/>
      <pc:docMkLst>
        <pc:docMk/>
      </pc:docMkLst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3088660574" sldId="264"/>
        </pc:sldMkLst>
      </pc:sldChg>
      <pc:sldChg chg="modSp">
        <pc:chgData name="김규택" userId="bb9714a7-da7a-401c-8668-da88e81e713e" providerId="ADAL" clId="{EA0F5F9D-477A-46EF-B693-A5CD9162C816}" dt="2025-05-21T00:40:40.351" v="5850"/>
        <pc:sldMkLst>
          <pc:docMk/>
          <pc:sldMk cId="3099243245" sldId="285"/>
        </pc:sldMkLst>
        <pc:spChg chg="mod">
          <ac:chgData name="김규택" userId="bb9714a7-da7a-401c-8668-da88e81e713e" providerId="ADAL" clId="{EA0F5F9D-477A-46EF-B693-A5CD9162C816}" dt="2025-05-21T00:40:40.351" v="5850"/>
          <ac:spMkLst>
            <pc:docMk/>
            <pc:sldMk cId="3099243245" sldId="285"/>
            <ac:spMk id="26" creationId="{02FB9394-45E7-CE0E-E8EC-3568C4754D4C}"/>
          </ac:spMkLst>
        </pc:spChg>
      </pc:sldChg>
      <pc:sldChg chg="modSp">
        <pc:chgData name="김규택" userId="bb9714a7-da7a-401c-8668-da88e81e713e" providerId="ADAL" clId="{EA0F5F9D-477A-46EF-B693-A5CD9162C816}" dt="2025-05-21T00:40:40.351" v="5850"/>
        <pc:sldMkLst>
          <pc:docMk/>
          <pc:sldMk cId="3821539964" sldId="286"/>
        </pc:sldMkLst>
        <pc:spChg chg="mod">
          <ac:chgData name="김규택" userId="bb9714a7-da7a-401c-8668-da88e81e713e" providerId="ADAL" clId="{EA0F5F9D-477A-46EF-B693-A5CD9162C816}" dt="2025-05-21T00:40:40.351" v="5850"/>
          <ac:spMkLst>
            <pc:docMk/>
            <pc:sldMk cId="3821539964" sldId="286"/>
            <ac:spMk id="26" creationId="{4A18BEA5-CD94-EC42-FB44-80F336240A20}"/>
          </ac:spMkLst>
        </pc:spChg>
      </pc:sldChg>
      <pc:sldChg chg="modSp">
        <pc:chgData name="김규택" userId="bb9714a7-da7a-401c-8668-da88e81e713e" providerId="ADAL" clId="{EA0F5F9D-477A-46EF-B693-A5CD9162C816}" dt="2025-05-21T00:40:40.351" v="5850"/>
        <pc:sldMkLst>
          <pc:docMk/>
          <pc:sldMk cId="609929618" sldId="291"/>
        </pc:sldMkLst>
        <pc:spChg chg="mod">
          <ac:chgData name="김규택" userId="bb9714a7-da7a-401c-8668-da88e81e713e" providerId="ADAL" clId="{EA0F5F9D-477A-46EF-B693-A5CD9162C816}" dt="2025-05-21T00:40:40.351" v="5850"/>
          <ac:spMkLst>
            <pc:docMk/>
            <pc:sldMk cId="609929618" sldId="291"/>
            <ac:spMk id="26" creationId="{3B45CDCC-510C-8EB8-0627-BA614FFA48D6}"/>
          </ac:spMkLst>
        </pc:spChg>
      </pc:sldChg>
      <pc:sldChg chg="modSp mod ord">
        <pc:chgData name="김규택" userId="bb9714a7-da7a-401c-8668-da88e81e713e" providerId="ADAL" clId="{EA0F5F9D-477A-46EF-B693-A5CD9162C816}" dt="2025-05-20T18:47:26.745" v="926" actId="20577"/>
        <pc:sldMkLst>
          <pc:docMk/>
          <pc:sldMk cId="1893692029" sldId="301"/>
        </pc:sldMkLst>
        <pc:spChg chg="mod">
          <ac:chgData name="김규택" userId="bb9714a7-da7a-401c-8668-da88e81e713e" providerId="ADAL" clId="{EA0F5F9D-477A-46EF-B693-A5CD9162C816}" dt="2025-05-20T18:47:26.745" v="926" actId="20577"/>
          <ac:spMkLst>
            <pc:docMk/>
            <pc:sldMk cId="1893692029" sldId="301"/>
            <ac:spMk id="6" creationId="{676698AD-750F-53DD-7FC3-54A0F66C91C3}"/>
          </ac:spMkLst>
        </pc:spChg>
        <pc:spChg chg="mod">
          <ac:chgData name="김규택" userId="bb9714a7-da7a-401c-8668-da88e81e713e" providerId="ADAL" clId="{EA0F5F9D-477A-46EF-B693-A5CD9162C816}" dt="2025-05-20T18:21:07.493" v="443" actId="20577"/>
          <ac:spMkLst>
            <pc:docMk/>
            <pc:sldMk cId="1893692029" sldId="301"/>
            <ac:spMk id="34" creationId="{9371E0CE-56D2-71F4-C461-35A076C44A42}"/>
          </ac:spMkLst>
        </pc:spChg>
      </pc:sldChg>
      <pc:sldChg chg="addSp delSp modSp mod ord">
        <pc:chgData name="김규택" userId="bb9714a7-da7a-401c-8668-da88e81e713e" providerId="ADAL" clId="{EA0F5F9D-477A-46EF-B693-A5CD9162C816}" dt="2025-05-20T18:47:28.454" v="927" actId="20577"/>
        <pc:sldMkLst>
          <pc:docMk/>
          <pc:sldMk cId="703517636" sldId="302"/>
        </pc:sldMkLst>
        <pc:spChg chg="mod">
          <ac:chgData name="김규택" userId="bb9714a7-da7a-401c-8668-da88e81e713e" providerId="ADAL" clId="{EA0F5F9D-477A-46EF-B693-A5CD9162C816}" dt="2025-05-20T18:20:36.699" v="412" actId="20577"/>
          <ac:spMkLst>
            <pc:docMk/>
            <pc:sldMk cId="703517636" sldId="302"/>
            <ac:spMk id="3" creationId="{B6657A2B-F13A-07C8-4DA2-14982B322184}"/>
          </ac:spMkLst>
        </pc:spChg>
        <pc:spChg chg="mod">
          <ac:chgData name="김규택" userId="bb9714a7-da7a-401c-8668-da88e81e713e" providerId="ADAL" clId="{EA0F5F9D-477A-46EF-B693-A5CD9162C816}" dt="2025-05-20T18:47:28.454" v="927" actId="20577"/>
          <ac:spMkLst>
            <pc:docMk/>
            <pc:sldMk cId="703517636" sldId="302"/>
            <ac:spMk id="6" creationId="{90226178-897D-7B96-1E13-C7DA2C55DEFB}"/>
          </ac:spMkLst>
        </pc:spChg>
        <pc:spChg chg="mod topLvl">
          <ac:chgData name="김규택" userId="bb9714a7-da7a-401c-8668-da88e81e713e" providerId="ADAL" clId="{EA0F5F9D-477A-46EF-B693-A5CD9162C816}" dt="2025-05-20T18:20:24.032" v="384" actId="20577"/>
          <ac:spMkLst>
            <pc:docMk/>
            <pc:sldMk cId="703517636" sldId="302"/>
            <ac:spMk id="25" creationId="{134D8ABE-D1C1-D958-4B14-B2990FBD1C5F}"/>
          </ac:spMkLst>
        </pc:spChg>
        <pc:picChg chg="add mod">
          <ac:chgData name="김규택" userId="bb9714a7-da7a-401c-8668-da88e81e713e" providerId="ADAL" clId="{EA0F5F9D-477A-46EF-B693-A5CD9162C816}" dt="2025-05-20T18:19:47.842" v="341" actId="14100"/>
          <ac:picMkLst>
            <pc:docMk/>
            <pc:sldMk cId="703517636" sldId="302"/>
            <ac:picMk id="5" creationId="{8C595B23-D30B-5912-D51D-E37E3A5B355F}"/>
          </ac:picMkLst>
        </pc:picChg>
      </pc:sldChg>
      <pc:sldChg chg="modSp mod">
        <pc:chgData name="김규택" userId="bb9714a7-da7a-401c-8668-da88e81e713e" providerId="ADAL" clId="{EA0F5F9D-477A-46EF-B693-A5CD9162C816}" dt="2025-05-21T00:40:40.351" v="5850"/>
        <pc:sldMkLst>
          <pc:docMk/>
          <pc:sldMk cId="1459940073" sldId="303"/>
        </pc:sldMkLst>
        <pc:spChg chg="mod">
          <ac:chgData name="김규택" userId="bb9714a7-da7a-401c-8668-da88e81e713e" providerId="ADAL" clId="{EA0F5F9D-477A-46EF-B693-A5CD9162C816}" dt="2025-05-21T00:40:40.351" v="5850"/>
          <ac:spMkLst>
            <pc:docMk/>
            <pc:sldMk cId="1459940073" sldId="303"/>
            <ac:spMk id="4" creationId="{40C55312-89EF-0F05-BFBA-9908EE2FBC2D}"/>
          </ac:spMkLst>
        </pc:spChg>
        <pc:spChg chg="mod">
          <ac:chgData name="김규택" userId="bb9714a7-da7a-401c-8668-da88e81e713e" providerId="ADAL" clId="{EA0F5F9D-477A-46EF-B693-A5CD9162C816}" dt="2025-05-20T19:52:26.927" v="3931" actId="20577"/>
          <ac:spMkLst>
            <pc:docMk/>
            <pc:sldMk cId="1459940073" sldId="303"/>
            <ac:spMk id="6" creationId="{FC9A2569-27FD-3B94-423A-CBB0E63D6E91}"/>
          </ac:spMkLst>
        </pc:spChg>
      </pc:sldChg>
      <pc:sldChg chg="modSp mod">
        <pc:chgData name="김규택" userId="bb9714a7-da7a-401c-8668-da88e81e713e" providerId="ADAL" clId="{EA0F5F9D-477A-46EF-B693-A5CD9162C816}" dt="2025-05-28T04:58:44.797" v="8761" actId="20577"/>
        <pc:sldMkLst>
          <pc:docMk/>
          <pc:sldMk cId="277488240" sldId="310"/>
        </pc:sldMkLst>
        <pc:spChg chg="mod">
          <ac:chgData name="김규택" userId="bb9714a7-da7a-401c-8668-da88e81e713e" providerId="ADAL" clId="{EA0F5F9D-477A-46EF-B693-A5CD9162C816}" dt="2025-05-28T04:58:44.797" v="8761" actId="20577"/>
          <ac:spMkLst>
            <pc:docMk/>
            <pc:sldMk cId="277488240" sldId="310"/>
            <ac:spMk id="4" creationId="{999ADD75-5877-8F61-5230-B8002F757713}"/>
          </ac:spMkLst>
        </pc:spChg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225278778" sldId="314"/>
        </pc:sldMkLst>
      </pc:sldChg>
      <pc:sldChg chg="del">
        <pc:chgData name="김규택" userId="bb9714a7-da7a-401c-8668-da88e81e713e" providerId="ADAL" clId="{EA0F5F9D-477A-46EF-B693-A5CD9162C816}" dt="2025-05-21T00:08:41.505" v="5366" actId="47"/>
        <pc:sldMkLst>
          <pc:docMk/>
          <pc:sldMk cId="1259964795" sldId="315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2048379682" sldId="316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3873012115" sldId="317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869640762" sldId="318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701026369" sldId="319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983380975" sldId="320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596305445" sldId="321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3099978939" sldId="322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1240016389" sldId="323"/>
        </pc:sldMkLst>
      </pc:sldChg>
      <pc:sldChg chg="modSp del mod">
        <pc:chgData name="김규택" userId="bb9714a7-da7a-401c-8668-da88e81e713e" providerId="ADAL" clId="{EA0F5F9D-477A-46EF-B693-A5CD9162C816}" dt="2025-05-20T19:18:47.746" v="2103" actId="47"/>
        <pc:sldMkLst>
          <pc:docMk/>
          <pc:sldMk cId="2705860226" sldId="324"/>
        </pc:sldMkLst>
      </pc:sldChg>
      <pc:sldChg chg="addSp delSp modSp add del mod">
        <pc:chgData name="김규택" userId="bb9714a7-da7a-401c-8668-da88e81e713e" providerId="ADAL" clId="{EA0F5F9D-477A-46EF-B693-A5CD9162C816}" dt="2025-05-20T18:17:07.490" v="304" actId="47"/>
        <pc:sldMkLst>
          <pc:docMk/>
          <pc:sldMk cId="1349939442" sldId="325"/>
        </pc:sldMkLst>
      </pc:sldChg>
      <pc:sldChg chg="del">
        <pc:chgData name="김규택" userId="bb9714a7-da7a-401c-8668-da88e81e713e" providerId="ADAL" clId="{EA0F5F9D-477A-46EF-B693-A5CD9162C816}" dt="2025-05-20T17:43:50.753" v="0" actId="47"/>
        <pc:sldMkLst>
          <pc:docMk/>
          <pc:sldMk cId="2053367201" sldId="325"/>
        </pc:sldMkLst>
      </pc:sldChg>
      <pc:sldChg chg="addSp delSp modSp add mod">
        <pc:chgData name="김규택" userId="bb9714a7-da7a-401c-8668-da88e81e713e" providerId="ADAL" clId="{EA0F5F9D-477A-46EF-B693-A5CD9162C816}" dt="2025-05-21T00:59:13.050" v="6116" actId="20577"/>
        <pc:sldMkLst>
          <pc:docMk/>
          <pc:sldMk cId="332018324" sldId="326"/>
        </pc:sldMkLst>
        <pc:spChg chg="add mod">
          <ac:chgData name="김규택" userId="bb9714a7-da7a-401c-8668-da88e81e713e" providerId="ADAL" clId="{EA0F5F9D-477A-46EF-B693-A5CD9162C816}" dt="2025-05-20T19:27:46.913" v="2216" actId="1076"/>
          <ac:spMkLst>
            <pc:docMk/>
            <pc:sldMk cId="332018324" sldId="326"/>
            <ac:spMk id="2" creationId="{FB9F6E45-87F9-DF12-A5F0-0EB04AE5A681}"/>
          </ac:spMkLst>
        </pc:spChg>
        <pc:spChg chg="mod">
          <ac:chgData name="김규택" userId="bb9714a7-da7a-401c-8668-da88e81e713e" providerId="ADAL" clId="{EA0F5F9D-477A-46EF-B693-A5CD9162C816}" dt="2025-05-20T19:27:38.773" v="2212" actId="1076"/>
          <ac:spMkLst>
            <pc:docMk/>
            <pc:sldMk cId="332018324" sldId="326"/>
            <ac:spMk id="6" creationId="{706BB1CE-FE2E-6961-47DE-AA3E14466B84}"/>
          </ac:spMkLst>
        </pc:spChg>
        <pc:spChg chg="add mod">
          <ac:chgData name="김규택" userId="bb9714a7-da7a-401c-8668-da88e81e713e" providerId="ADAL" clId="{EA0F5F9D-477A-46EF-B693-A5CD9162C816}" dt="2025-05-20T19:27:46.913" v="2216" actId="1076"/>
          <ac:spMkLst>
            <pc:docMk/>
            <pc:sldMk cId="332018324" sldId="326"/>
            <ac:spMk id="11" creationId="{23B65284-BE69-289F-BD52-4F6518034089}"/>
          </ac:spMkLst>
        </pc:spChg>
        <pc:spChg chg="add mod">
          <ac:chgData name="김규택" userId="bb9714a7-da7a-401c-8668-da88e81e713e" providerId="ADAL" clId="{EA0F5F9D-477A-46EF-B693-A5CD9162C816}" dt="2025-05-21T00:59:13.050" v="6116" actId="20577"/>
          <ac:spMkLst>
            <pc:docMk/>
            <pc:sldMk cId="332018324" sldId="326"/>
            <ac:spMk id="27" creationId="{F15796B5-9F47-4DC2-360B-6DD9AF1096E5}"/>
          </ac:spMkLst>
        </pc:spChg>
        <pc:graphicFrameChg chg="add mod modGraphic">
          <ac:chgData name="김규택" userId="bb9714a7-da7a-401c-8668-da88e81e713e" providerId="ADAL" clId="{EA0F5F9D-477A-46EF-B693-A5CD9162C816}" dt="2025-05-21T00:57:48.385" v="6043"/>
          <ac:graphicFrameMkLst>
            <pc:docMk/>
            <pc:sldMk cId="332018324" sldId="326"/>
            <ac:graphicFrameMk id="31" creationId="{2ACE5558-DC46-25C9-E4FF-3FEE54B4A2B4}"/>
          </ac:graphicFrameMkLst>
        </pc:graphicFrameChg>
      </pc:sldChg>
      <pc:sldChg chg="addSp delSp modSp new mod">
        <pc:chgData name="김규택" userId="bb9714a7-da7a-401c-8668-da88e81e713e" providerId="ADAL" clId="{EA0F5F9D-477A-46EF-B693-A5CD9162C816}" dt="2025-05-20T18:47:30.800" v="928" actId="20577"/>
        <pc:sldMkLst>
          <pc:docMk/>
          <pc:sldMk cId="748861498" sldId="327"/>
        </pc:sldMkLst>
        <pc:spChg chg="add mod">
          <ac:chgData name="김규택" userId="bb9714a7-da7a-401c-8668-da88e81e713e" providerId="ADAL" clId="{EA0F5F9D-477A-46EF-B693-A5CD9162C816}" dt="2025-05-20T18:47:30.800" v="928" actId="20577"/>
          <ac:spMkLst>
            <pc:docMk/>
            <pc:sldMk cId="748861498" sldId="327"/>
            <ac:spMk id="7" creationId="{DB0071FB-1105-DE3D-229A-DCF5558ACA91}"/>
          </ac:spMkLst>
        </pc:spChg>
        <pc:spChg chg="add mod">
          <ac:chgData name="김규택" userId="bb9714a7-da7a-401c-8668-da88e81e713e" providerId="ADAL" clId="{EA0F5F9D-477A-46EF-B693-A5CD9162C816}" dt="2025-05-20T18:23:26.994" v="477"/>
          <ac:spMkLst>
            <pc:docMk/>
            <pc:sldMk cId="748861498" sldId="327"/>
            <ac:spMk id="8" creationId="{8D5CD474-9490-6487-C43E-2D6D60C61FA5}"/>
          </ac:spMkLst>
        </pc:spChg>
        <pc:spChg chg="add mod">
          <ac:chgData name="김규택" userId="bb9714a7-da7a-401c-8668-da88e81e713e" providerId="ADAL" clId="{EA0F5F9D-477A-46EF-B693-A5CD9162C816}" dt="2025-05-20T18:23:30.135" v="478"/>
          <ac:spMkLst>
            <pc:docMk/>
            <pc:sldMk cId="748861498" sldId="327"/>
            <ac:spMk id="9" creationId="{ADF5976B-1F47-C311-7EBF-01E72BCAA36D}"/>
          </ac:spMkLst>
        </pc:spChg>
        <pc:spChg chg="add mod">
          <ac:chgData name="김규택" userId="bb9714a7-da7a-401c-8668-da88e81e713e" providerId="ADAL" clId="{EA0F5F9D-477A-46EF-B693-A5CD9162C816}" dt="2025-05-20T18:36:56.942" v="781" actId="1076"/>
          <ac:spMkLst>
            <pc:docMk/>
            <pc:sldMk cId="748861498" sldId="327"/>
            <ac:spMk id="10" creationId="{0AE761C4-D86D-DC0E-3DD4-6399A4F86470}"/>
          </ac:spMkLst>
        </pc:spChg>
        <pc:spChg chg="add mod">
          <ac:chgData name="김규택" userId="bb9714a7-da7a-401c-8668-da88e81e713e" providerId="ADAL" clId="{EA0F5F9D-477A-46EF-B693-A5CD9162C816}" dt="2025-05-20T18:36:56.942" v="781" actId="1076"/>
          <ac:spMkLst>
            <pc:docMk/>
            <pc:sldMk cId="748861498" sldId="327"/>
            <ac:spMk id="11" creationId="{094AA27C-4EB4-D8CB-9769-FBA4262EE447}"/>
          </ac:spMkLst>
        </pc:spChg>
        <pc:picChg chg="add mod modCrop">
          <ac:chgData name="김규택" userId="bb9714a7-da7a-401c-8668-da88e81e713e" providerId="ADAL" clId="{EA0F5F9D-477A-46EF-B693-A5CD9162C816}" dt="2025-05-20T18:36:56.942" v="781" actId="1076"/>
          <ac:picMkLst>
            <pc:docMk/>
            <pc:sldMk cId="748861498" sldId="327"/>
            <ac:picMk id="6" creationId="{1C4BC437-78C5-F736-FB34-EFAC46186B05}"/>
          </ac:picMkLst>
        </pc:picChg>
        <pc:picChg chg="add mod">
          <ac:chgData name="김규택" userId="bb9714a7-da7a-401c-8668-da88e81e713e" providerId="ADAL" clId="{EA0F5F9D-477A-46EF-B693-A5CD9162C816}" dt="2025-05-20T18:36:56.942" v="781" actId="1076"/>
          <ac:picMkLst>
            <pc:docMk/>
            <pc:sldMk cId="748861498" sldId="327"/>
            <ac:picMk id="13" creationId="{D2E9C7CA-DF1C-E66E-1DEC-8B92FD861C82}"/>
          </ac:picMkLst>
        </pc:picChg>
      </pc:sldChg>
      <pc:sldChg chg="addSp delSp modSp add mod">
        <pc:chgData name="김규택" userId="bb9714a7-da7a-401c-8668-da88e81e713e" providerId="ADAL" clId="{EA0F5F9D-477A-46EF-B693-A5CD9162C816}" dt="2025-05-20T19:53:21.936" v="3949" actId="1076"/>
        <pc:sldMkLst>
          <pc:docMk/>
          <pc:sldMk cId="2556194936" sldId="328"/>
        </pc:sldMkLst>
        <pc:spChg chg="add mod">
          <ac:chgData name="김규택" userId="bb9714a7-da7a-401c-8668-da88e81e713e" providerId="ADAL" clId="{EA0F5F9D-477A-46EF-B693-A5CD9162C816}" dt="2025-05-20T18:36:29.270" v="780" actId="164"/>
          <ac:spMkLst>
            <pc:docMk/>
            <pc:sldMk cId="2556194936" sldId="328"/>
            <ac:spMk id="2" creationId="{11D45F5D-A0A4-7FC6-6FBD-CFC8D06B8580}"/>
          </ac:spMkLst>
        </pc:spChg>
        <pc:spChg chg="add mod">
          <ac:chgData name="김규택" userId="bb9714a7-da7a-401c-8668-da88e81e713e" providerId="ADAL" clId="{EA0F5F9D-477A-46EF-B693-A5CD9162C816}" dt="2025-05-20T18:36:29.270" v="780" actId="164"/>
          <ac:spMkLst>
            <pc:docMk/>
            <pc:sldMk cId="2556194936" sldId="328"/>
            <ac:spMk id="3" creationId="{6820425B-BC21-DB40-1D9E-69545C0835A0}"/>
          </ac:spMkLst>
        </pc:spChg>
        <pc:spChg chg="mod">
          <ac:chgData name="김규택" userId="bb9714a7-da7a-401c-8668-da88e81e713e" providerId="ADAL" clId="{EA0F5F9D-477A-46EF-B693-A5CD9162C816}" dt="2025-05-20T18:36:29.270" v="780" actId="164"/>
          <ac:spMkLst>
            <pc:docMk/>
            <pc:sldMk cId="2556194936" sldId="328"/>
            <ac:spMk id="4" creationId="{05117FDA-6263-D39E-D3EB-90CA139D9EE2}"/>
          </ac:spMkLst>
        </pc:spChg>
        <pc:spChg chg="add mod">
          <ac:chgData name="김규택" userId="bb9714a7-da7a-401c-8668-da88e81e713e" providerId="ADAL" clId="{EA0F5F9D-477A-46EF-B693-A5CD9162C816}" dt="2025-05-20T18:36:29.270" v="780" actId="164"/>
          <ac:spMkLst>
            <pc:docMk/>
            <pc:sldMk cId="2556194936" sldId="328"/>
            <ac:spMk id="5" creationId="{32F1E578-833D-93F4-8325-868953829698}"/>
          </ac:spMkLst>
        </pc:spChg>
        <pc:spChg chg="mod">
          <ac:chgData name="김규택" userId="bb9714a7-da7a-401c-8668-da88e81e713e" providerId="ADAL" clId="{EA0F5F9D-477A-46EF-B693-A5CD9162C816}" dt="2025-05-20T18:49:50.489" v="981"/>
          <ac:spMkLst>
            <pc:docMk/>
            <pc:sldMk cId="2556194936" sldId="328"/>
            <ac:spMk id="7" creationId="{9C6EA592-86F0-98D3-B356-11D3951766D2}"/>
          </ac:spMkLst>
        </pc:spChg>
        <pc:spChg chg="add mod">
          <ac:chgData name="김규택" userId="bb9714a7-da7a-401c-8668-da88e81e713e" providerId="ADAL" clId="{EA0F5F9D-477A-46EF-B693-A5CD9162C816}" dt="2025-05-20T18:36:29.270" v="780" actId="164"/>
          <ac:spMkLst>
            <pc:docMk/>
            <pc:sldMk cId="2556194936" sldId="328"/>
            <ac:spMk id="12" creationId="{5E9D44B7-6496-8CA0-3972-2274ABB5FC0A}"/>
          </ac:spMkLst>
        </pc:spChg>
        <pc:spChg chg="add mod">
          <ac:chgData name="김규택" userId="bb9714a7-da7a-401c-8668-da88e81e713e" providerId="ADAL" clId="{EA0F5F9D-477A-46EF-B693-A5CD9162C816}" dt="2025-05-20T18:36:29.270" v="780" actId="164"/>
          <ac:spMkLst>
            <pc:docMk/>
            <pc:sldMk cId="2556194936" sldId="328"/>
            <ac:spMk id="14" creationId="{558290E8-60C9-8CE0-2C2F-A48C68584AC7}"/>
          </ac:spMkLst>
        </pc:spChg>
        <pc:spChg chg="mod">
          <ac:chgData name="김규택" userId="bb9714a7-da7a-401c-8668-da88e81e713e" providerId="ADAL" clId="{EA0F5F9D-477A-46EF-B693-A5CD9162C816}" dt="2025-05-20T18:28:14.184" v="653" actId="1076"/>
          <ac:spMkLst>
            <pc:docMk/>
            <pc:sldMk cId="2556194936" sldId="328"/>
            <ac:spMk id="15" creationId="{3C5E5CC8-5A77-BD1C-79FC-1CB98480D3DC}"/>
          </ac:spMkLst>
        </pc:spChg>
        <pc:spChg chg="add mod">
          <ac:chgData name="김규택" userId="bb9714a7-da7a-401c-8668-da88e81e713e" providerId="ADAL" clId="{EA0F5F9D-477A-46EF-B693-A5CD9162C816}" dt="2025-05-20T18:36:29.270" v="780" actId="164"/>
          <ac:spMkLst>
            <pc:docMk/>
            <pc:sldMk cId="2556194936" sldId="328"/>
            <ac:spMk id="16" creationId="{7602997F-7525-9375-7B3E-E411279E8521}"/>
          </ac:spMkLst>
        </pc:spChg>
        <pc:spChg chg="mod">
          <ac:chgData name="김규택" userId="bb9714a7-da7a-401c-8668-da88e81e713e" providerId="ADAL" clId="{EA0F5F9D-477A-46EF-B693-A5CD9162C816}" dt="2025-05-20T18:49:38.159" v="976" actId="1076"/>
          <ac:spMkLst>
            <pc:docMk/>
            <pc:sldMk cId="2556194936" sldId="328"/>
            <ac:spMk id="20" creationId="{809B672D-7B6F-DEDA-ABF5-CB918DD6015E}"/>
          </ac:spMkLst>
        </pc:spChg>
        <pc:spChg chg="mod">
          <ac:chgData name="김규택" userId="bb9714a7-da7a-401c-8668-da88e81e713e" providerId="ADAL" clId="{EA0F5F9D-477A-46EF-B693-A5CD9162C816}" dt="2025-05-20T18:49:38.159" v="976" actId="1076"/>
          <ac:spMkLst>
            <pc:docMk/>
            <pc:sldMk cId="2556194936" sldId="328"/>
            <ac:spMk id="21" creationId="{77CEBFE0-C8F7-76C1-ACDA-9BDA6D6E3C6E}"/>
          </ac:spMkLst>
        </pc:spChg>
        <pc:spChg chg="add mod">
          <ac:chgData name="김규택" userId="bb9714a7-da7a-401c-8668-da88e81e713e" providerId="ADAL" clId="{EA0F5F9D-477A-46EF-B693-A5CD9162C816}" dt="2025-05-20T18:50:22.156" v="994" actId="1076"/>
          <ac:spMkLst>
            <pc:docMk/>
            <pc:sldMk cId="2556194936" sldId="328"/>
            <ac:spMk id="24" creationId="{441BEC09-0476-8C19-8821-209EC49FED41}"/>
          </ac:spMkLst>
        </pc:spChg>
        <pc:spChg chg="mod">
          <ac:chgData name="김규택" userId="bb9714a7-da7a-401c-8668-da88e81e713e" providerId="ADAL" clId="{EA0F5F9D-477A-46EF-B693-A5CD9162C816}" dt="2025-05-20T18:36:29.270" v="780" actId="164"/>
          <ac:spMkLst>
            <pc:docMk/>
            <pc:sldMk cId="2556194936" sldId="328"/>
            <ac:spMk id="25" creationId="{BD6EFDD5-8944-D41D-13F4-B98C505E3BB7}"/>
          </ac:spMkLst>
        </pc:spChg>
        <pc:spChg chg="mod">
          <ac:chgData name="김규택" userId="bb9714a7-da7a-401c-8668-da88e81e713e" providerId="ADAL" clId="{EA0F5F9D-477A-46EF-B693-A5CD9162C816}" dt="2025-05-20T18:49:25.210" v="975" actId="1076"/>
          <ac:spMkLst>
            <pc:docMk/>
            <pc:sldMk cId="2556194936" sldId="328"/>
            <ac:spMk id="27" creationId="{2B619103-9C87-02E6-E968-68F36A47E9ED}"/>
          </ac:spMkLst>
        </pc:spChg>
        <pc:spChg chg="mod">
          <ac:chgData name="김규택" userId="bb9714a7-da7a-401c-8668-da88e81e713e" providerId="ADAL" clId="{EA0F5F9D-477A-46EF-B693-A5CD9162C816}" dt="2025-05-20T18:26:32.171" v="638" actId="207"/>
          <ac:spMkLst>
            <pc:docMk/>
            <pc:sldMk cId="2556194936" sldId="328"/>
            <ac:spMk id="30" creationId="{DCEC51B5-0D36-8303-5B4E-AAB064AEC1DD}"/>
          </ac:spMkLst>
        </pc:spChg>
        <pc:spChg chg="add mod ord">
          <ac:chgData name="김규택" userId="bb9714a7-da7a-401c-8668-da88e81e713e" providerId="ADAL" clId="{EA0F5F9D-477A-46EF-B693-A5CD9162C816}" dt="2025-05-20T18:50:38.074" v="996" actId="14100"/>
          <ac:spMkLst>
            <pc:docMk/>
            <pc:sldMk cId="2556194936" sldId="328"/>
            <ac:spMk id="43" creationId="{C1F99965-376B-A981-96FA-BE1E3BCF6C97}"/>
          </ac:spMkLst>
        </pc:spChg>
        <pc:spChg chg="add mod">
          <ac:chgData name="김규택" userId="bb9714a7-da7a-401c-8668-da88e81e713e" providerId="ADAL" clId="{EA0F5F9D-477A-46EF-B693-A5CD9162C816}" dt="2025-05-20T18:30:08.523" v="681" actId="164"/>
          <ac:spMkLst>
            <pc:docMk/>
            <pc:sldMk cId="2556194936" sldId="328"/>
            <ac:spMk id="45" creationId="{F30EDFA3-140C-0466-AD2A-512C10C38278}"/>
          </ac:spMkLst>
        </pc:spChg>
        <pc:spChg chg="add mod">
          <ac:chgData name="김규택" userId="bb9714a7-da7a-401c-8668-da88e81e713e" providerId="ADAL" clId="{EA0F5F9D-477A-46EF-B693-A5CD9162C816}" dt="2025-05-20T18:36:29.270" v="780" actId="164"/>
          <ac:spMkLst>
            <pc:docMk/>
            <pc:sldMk cId="2556194936" sldId="328"/>
            <ac:spMk id="56" creationId="{F0CFF85A-E0B2-A041-5F65-762D86B6A92D}"/>
          </ac:spMkLst>
        </pc:spChg>
        <pc:spChg chg="add mod">
          <ac:chgData name="김규택" userId="bb9714a7-da7a-401c-8668-da88e81e713e" providerId="ADAL" clId="{EA0F5F9D-477A-46EF-B693-A5CD9162C816}" dt="2025-05-20T19:53:21.936" v="3949" actId="1076"/>
          <ac:spMkLst>
            <pc:docMk/>
            <pc:sldMk cId="2556194936" sldId="328"/>
            <ac:spMk id="77" creationId="{DD7C0261-784A-57A4-A9A1-594EAC96CD7A}"/>
          </ac:spMkLst>
        </pc:spChg>
        <pc:grpChg chg="mod">
          <ac:chgData name="김규택" userId="bb9714a7-da7a-401c-8668-da88e81e713e" providerId="ADAL" clId="{EA0F5F9D-477A-46EF-B693-A5CD9162C816}" dt="2025-05-20T18:26:52.415" v="641" actId="1076"/>
          <ac:grpSpMkLst>
            <pc:docMk/>
            <pc:sldMk cId="2556194936" sldId="328"/>
            <ac:grpSpMk id="18" creationId="{627F0AF7-73C2-32DD-1364-47329BDA8E0E}"/>
          </ac:grpSpMkLst>
        </pc:grpChg>
        <pc:grpChg chg="mod">
          <ac:chgData name="김규택" userId="bb9714a7-da7a-401c-8668-da88e81e713e" providerId="ADAL" clId="{EA0F5F9D-477A-46EF-B693-A5CD9162C816}" dt="2025-05-20T18:26:47.476" v="640" actId="1076"/>
          <ac:grpSpMkLst>
            <pc:docMk/>
            <pc:sldMk cId="2556194936" sldId="328"/>
            <ac:grpSpMk id="26" creationId="{B3A5B5D3-5E90-F6B7-BF87-4E8313C998A8}"/>
          </ac:grpSpMkLst>
        </pc:grpChg>
        <pc:grpChg chg="add mod">
          <ac:chgData name="김규택" userId="bb9714a7-da7a-401c-8668-da88e81e713e" providerId="ADAL" clId="{EA0F5F9D-477A-46EF-B693-A5CD9162C816}" dt="2025-05-20T18:36:00.754" v="765" actId="14100"/>
          <ac:grpSpMkLst>
            <pc:docMk/>
            <pc:sldMk cId="2556194936" sldId="328"/>
            <ac:grpSpMk id="46" creationId="{B900C9E5-28CE-AD77-D8A3-ABFCC04C8489}"/>
          </ac:grpSpMkLst>
        </pc:grpChg>
        <pc:picChg chg="mod">
          <ac:chgData name="김규택" userId="bb9714a7-da7a-401c-8668-da88e81e713e" providerId="ADAL" clId="{EA0F5F9D-477A-46EF-B693-A5CD9162C816}" dt="2025-05-20T18:49:25.210" v="975" actId="1076"/>
          <ac:picMkLst>
            <pc:docMk/>
            <pc:sldMk cId="2556194936" sldId="328"/>
            <ac:picMk id="28" creationId="{820F1017-6DCD-78B4-390C-FC6F0DE8DC57}"/>
          </ac:picMkLst>
        </pc:picChg>
        <pc:picChg chg="add mod">
          <ac:chgData name="김규택" userId="bb9714a7-da7a-401c-8668-da88e81e713e" providerId="ADAL" clId="{EA0F5F9D-477A-46EF-B693-A5CD9162C816}" dt="2025-05-20T18:49:38.159" v="976" actId="1076"/>
          <ac:picMkLst>
            <pc:docMk/>
            <pc:sldMk cId="2556194936" sldId="328"/>
            <ac:picMk id="41" creationId="{A6263AC7-2756-EA4F-E9D5-73E1394BA450}"/>
          </ac:picMkLst>
        </pc:picChg>
        <pc:cxnChg chg="mod">
          <ac:chgData name="김규택" userId="bb9714a7-da7a-401c-8668-da88e81e713e" providerId="ADAL" clId="{EA0F5F9D-477A-46EF-B693-A5CD9162C816}" dt="2025-05-20T18:38:51.433" v="841" actId="14100"/>
          <ac:cxnSpMkLst>
            <pc:docMk/>
            <pc:sldMk cId="2556194936" sldId="328"/>
            <ac:cxnSpMk id="17" creationId="{E70B8BB9-764F-450F-82F6-BEFBDAFD39DA}"/>
          </ac:cxnSpMkLst>
        </pc:cxnChg>
        <pc:cxnChg chg="mod">
          <ac:chgData name="김규택" userId="bb9714a7-da7a-401c-8668-da88e81e713e" providerId="ADAL" clId="{EA0F5F9D-477A-46EF-B693-A5CD9162C816}" dt="2025-05-20T18:50:24.845" v="995" actId="14100"/>
          <ac:cxnSpMkLst>
            <pc:docMk/>
            <pc:sldMk cId="2556194936" sldId="328"/>
            <ac:cxnSpMk id="23" creationId="{F17989A3-74EE-37D2-682A-F73354D0CA96}"/>
          </ac:cxnSpMkLst>
        </pc:cxnChg>
        <pc:cxnChg chg="mod">
          <ac:chgData name="김규택" userId="bb9714a7-da7a-401c-8668-da88e81e713e" providerId="ADAL" clId="{EA0F5F9D-477A-46EF-B693-A5CD9162C816}" dt="2025-05-20T18:49:06.904" v="968" actId="14100"/>
          <ac:cxnSpMkLst>
            <pc:docMk/>
            <pc:sldMk cId="2556194936" sldId="328"/>
            <ac:cxnSpMk id="35" creationId="{7828099A-9CF8-F38B-5904-3AA2064F00B5}"/>
          </ac:cxnSpMkLst>
        </pc:cxnChg>
        <pc:cxnChg chg="add mod">
          <ac:chgData name="김규택" userId="bb9714a7-da7a-401c-8668-da88e81e713e" providerId="ADAL" clId="{EA0F5F9D-477A-46EF-B693-A5CD9162C816}" dt="2025-05-20T18:36:00.754" v="765" actId="14100"/>
          <ac:cxnSpMkLst>
            <pc:docMk/>
            <pc:sldMk cId="2556194936" sldId="328"/>
            <ac:cxnSpMk id="48" creationId="{5754CB05-4226-280B-F276-0A90EE5BF069}"/>
          </ac:cxnSpMkLst>
        </pc:cxnChg>
        <pc:cxnChg chg="add mod">
          <ac:chgData name="김규택" userId="bb9714a7-da7a-401c-8668-da88e81e713e" providerId="ADAL" clId="{EA0F5F9D-477A-46EF-B693-A5CD9162C816}" dt="2025-05-20T18:50:46.760" v="997" actId="1076"/>
          <ac:cxnSpMkLst>
            <pc:docMk/>
            <pc:sldMk cId="2556194936" sldId="328"/>
            <ac:cxnSpMk id="50" creationId="{F6858B6E-E9A7-5441-514E-29041674930E}"/>
          </ac:cxnSpMkLst>
        </pc:cxnChg>
        <pc:cxnChg chg="add mod">
          <ac:chgData name="김규택" userId="bb9714a7-da7a-401c-8668-da88e81e713e" providerId="ADAL" clId="{EA0F5F9D-477A-46EF-B693-A5CD9162C816}" dt="2025-05-20T18:49:17.897" v="972" actId="1076"/>
          <ac:cxnSpMkLst>
            <pc:docMk/>
            <pc:sldMk cId="2556194936" sldId="328"/>
            <ac:cxnSpMk id="68" creationId="{9F852EF7-C9C0-AAF5-3BFC-44BF7AD71BCB}"/>
          </ac:cxnSpMkLst>
        </pc:cxnChg>
        <pc:cxnChg chg="add mod">
          <ac:chgData name="김규택" userId="bb9714a7-da7a-401c-8668-da88e81e713e" providerId="ADAL" clId="{EA0F5F9D-477A-46EF-B693-A5CD9162C816}" dt="2025-05-20T18:49:44.007" v="979" actId="14100"/>
          <ac:cxnSpMkLst>
            <pc:docMk/>
            <pc:sldMk cId="2556194936" sldId="328"/>
            <ac:cxnSpMk id="71" creationId="{62289652-1929-D6D6-AD77-AFB96BB4F6E6}"/>
          </ac:cxnSpMkLst>
        </pc:cxnChg>
      </pc:sldChg>
      <pc:sldChg chg="delSp modSp add mod">
        <pc:chgData name="김규택" userId="bb9714a7-da7a-401c-8668-da88e81e713e" providerId="ADAL" clId="{EA0F5F9D-477A-46EF-B693-A5CD9162C816}" dt="2025-06-11T02:12:49.831" v="8782" actId="478"/>
        <pc:sldMkLst>
          <pc:docMk/>
          <pc:sldMk cId="300672364" sldId="329"/>
        </pc:sldMkLst>
        <pc:spChg chg="mod">
          <ac:chgData name="김규택" userId="bb9714a7-da7a-401c-8668-da88e81e713e" providerId="ADAL" clId="{EA0F5F9D-477A-46EF-B693-A5CD9162C816}" dt="2025-05-20T18:48:30.676" v="966" actId="20577"/>
          <ac:spMkLst>
            <pc:docMk/>
            <pc:sldMk cId="300672364" sldId="329"/>
            <ac:spMk id="6" creationId="{43996D20-8243-0BB3-5015-0891BB270B70}"/>
          </ac:spMkLst>
        </pc:spChg>
        <pc:spChg chg="mod">
          <ac:chgData name="김규택" userId="bb9714a7-da7a-401c-8668-da88e81e713e" providerId="ADAL" clId="{EA0F5F9D-477A-46EF-B693-A5CD9162C816}" dt="2025-05-21T02:22:50.485" v="8524" actId="20577"/>
          <ac:spMkLst>
            <pc:docMk/>
            <pc:sldMk cId="300672364" sldId="329"/>
            <ac:spMk id="43" creationId="{A4375751-DF2C-8A87-F598-8AE263AA26F4}"/>
          </ac:spMkLst>
        </pc:spChg>
        <pc:cxnChg chg="del mod">
          <ac:chgData name="김규택" userId="bb9714a7-da7a-401c-8668-da88e81e713e" providerId="ADAL" clId="{EA0F5F9D-477A-46EF-B693-A5CD9162C816}" dt="2025-06-11T02:12:48.195" v="8780" actId="478"/>
          <ac:cxnSpMkLst>
            <pc:docMk/>
            <pc:sldMk cId="300672364" sldId="329"/>
            <ac:cxnSpMk id="5" creationId="{4FA0A1AA-9713-F902-EDE1-3E01224BB2A9}"/>
          </ac:cxnSpMkLst>
        </pc:cxnChg>
        <pc:cxnChg chg="del">
          <ac:chgData name="김규택" userId="bb9714a7-da7a-401c-8668-da88e81e713e" providerId="ADAL" clId="{EA0F5F9D-477A-46EF-B693-A5CD9162C816}" dt="2025-06-11T02:12:48.534" v="8781" actId="478"/>
          <ac:cxnSpMkLst>
            <pc:docMk/>
            <pc:sldMk cId="300672364" sldId="329"/>
            <ac:cxnSpMk id="10" creationId="{FBF3A3F2-E1B2-F2C3-ACA6-C05FE8A2FD5E}"/>
          </ac:cxnSpMkLst>
        </pc:cxnChg>
        <pc:cxnChg chg="del">
          <ac:chgData name="김규택" userId="bb9714a7-da7a-401c-8668-da88e81e713e" providerId="ADAL" clId="{EA0F5F9D-477A-46EF-B693-A5CD9162C816}" dt="2025-06-11T02:12:49.831" v="8782" actId="478"/>
          <ac:cxnSpMkLst>
            <pc:docMk/>
            <pc:sldMk cId="300672364" sldId="329"/>
            <ac:cxnSpMk id="13" creationId="{9BBCC244-29C4-8EF4-846C-ECFD93898850}"/>
          </ac:cxnSpMkLst>
        </pc:cxnChg>
      </pc:sldChg>
      <pc:sldChg chg="addSp delSp modSp add mod">
        <pc:chgData name="김규택" userId="bb9714a7-da7a-401c-8668-da88e81e713e" providerId="ADAL" clId="{EA0F5F9D-477A-46EF-B693-A5CD9162C816}" dt="2025-05-21T01:09:04.407" v="6593"/>
        <pc:sldMkLst>
          <pc:docMk/>
          <pc:sldMk cId="163128600" sldId="330"/>
        </pc:sldMkLst>
        <pc:spChg chg="mod">
          <ac:chgData name="김규택" userId="bb9714a7-da7a-401c-8668-da88e81e713e" providerId="ADAL" clId="{EA0F5F9D-477A-46EF-B693-A5CD9162C816}" dt="2025-05-20T18:56:22.041" v="1060" actId="1076"/>
          <ac:spMkLst>
            <pc:docMk/>
            <pc:sldMk cId="163128600" sldId="330"/>
            <ac:spMk id="3" creationId="{E6200E78-0507-C048-22E0-618547A7B713}"/>
          </ac:spMkLst>
        </pc:spChg>
        <pc:spChg chg="mod">
          <ac:chgData name="김규택" userId="bb9714a7-da7a-401c-8668-da88e81e713e" providerId="ADAL" clId="{EA0F5F9D-477A-46EF-B693-A5CD9162C816}" dt="2025-05-20T18:47:41.206" v="931" actId="20577"/>
          <ac:spMkLst>
            <pc:docMk/>
            <pc:sldMk cId="163128600" sldId="330"/>
            <ac:spMk id="6" creationId="{0A27AEEF-251F-E7DC-94B5-177E66E10F9E}"/>
          </ac:spMkLst>
        </pc:spChg>
        <pc:spChg chg="mod">
          <ac:chgData name="김규택" userId="bb9714a7-da7a-401c-8668-da88e81e713e" providerId="ADAL" clId="{EA0F5F9D-477A-46EF-B693-A5CD9162C816}" dt="2025-05-20T19:30:39.361" v="2314" actId="20577"/>
          <ac:spMkLst>
            <pc:docMk/>
            <pc:sldMk cId="163128600" sldId="330"/>
            <ac:spMk id="8" creationId="{C0375A59-C0BC-BB8F-BABD-90470C4A7624}"/>
          </ac:spMkLst>
        </pc:spChg>
        <pc:spChg chg="add mod">
          <ac:chgData name="김규택" userId="bb9714a7-da7a-401c-8668-da88e81e713e" providerId="ADAL" clId="{EA0F5F9D-477A-46EF-B693-A5CD9162C816}" dt="2025-05-21T01:09:04.407" v="6593"/>
          <ac:spMkLst>
            <pc:docMk/>
            <pc:sldMk cId="163128600" sldId="330"/>
            <ac:spMk id="22" creationId="{52A20504-4D1D-77DD-44BD-CDEA3528448D}"/>
          </ac:spMkLst>
        </pc:spChg>
        <pc:graphicFrameChg chg="add mod modGraphic">
          <ac:chgData name="김규택" userId="bb9714a7-da7a-401c-8668-da88e81e713e" providerId="ADAL" clId="{EA0F5F9D-477A-46EF-B693-A5CD9162C816}" dt="2025-05-21T00:57:53.388" v="6045"/>
          <ac:graphicFrameMkLst>
            <pc:docMk/>
            <pc:sldMk cId="163128600" sldId="330"/>
            <ac:graphicFrameMk id="23" creationId="{BD3E5A68-B0BC-DE32-4D18-41E0916CC2AB}"/>
          </ac:graphicFrameMkLst>
        </pc:graphicFrameChg>
      </pc:sldChg>
      <pc:sldChg chg="delSp add del mod ord">
        <pc:chgData name="김규택" userId="bb9714a7-da7a-401c-8668-da88e81e713e" providerId="ADAL" clId="{EA0F5F9D-477A-46EF-B693-A5CD9162C816}" dt="2025-05-20T18:42:01.897" v="864" actId="47"/>
        <pc:sldMkLst>
          <pc:docMk/>
          <pc:sldMk cId="1764340976" sldId="331"/>
        </pc:sldMkLst>
      </pc:sldChg>
      <pc:sldChg chg="addSp delSp modSp add mod">
        <pc:chgData name="김규택" userId="bb9714a7-da7a-401c-8668-da88e81e713e" providerId="ADAL" clId="{EA0F5F9D-477A-46EF-B693-A5CD9162C816}" dt="2025-05-20T19:29:57.735" v="2292" actId="20577"/>
        <pc:sldMkLst>
          <pc:docMk/>
          <pc:sldMk cId="4068060604" sldId="332"/>
        </pc:sldMkLst>
        <pc:spChg chg="add del">
          <ac:chgData name="김규택" userId="bb9714a7-da7a-401c-8668-da88e81e713e" providerId="ADAL" clId="{EA0F5F9D-477A-46EF-B693-A5CD9162C816}" dt="2025-05-20T18:42:17.354" v="866" actId="478"/>
          <ac:spMkLst>
            <pc:docMk/>
            <pc:sldMk cId="4068060604" sldId="332"/>
            <ac:spMk id="16" creationId="{B62F2C2B-DB64-A900-1798-149874D2F41A}"/>
          </ac:spMkLst>
        </pc:spChg>
        <pc:spChg chg="mod">
          <ac:chgData name="김규택" userId="bb9714a7-da7a-401c-8668-da88e81e713e" providerId="ADAL" clId="{EA0F5F9D-477A-46EF-B693-A5CD9162C816}" dt="2025-05-20T19:29:57.735" v="2292" actId="20577"/>
          <ac:spMkLst>
            <pc:docMk/>
            <pc:sldMk cId="4068060604" sldId="332"/>
            <ac:spMk id="35" creationId="{377D2B5E-506F-84A8-5246-124D7EA7826A}"/>
          </ac:spMkLst>
        </pc:spChg>
        <pc:spChg chg="mod">
          <ac:chgData name="김규택" userId="bb9714a7-da7a-401c-8668-da88e81e713e" providerId="ADAL" clId="{EA0F5F9D-477A-46EF-B693-A5CD9162C816}" dt="2025-05-20T19:29:52.820" v="2278" actId="20577"/>
          <ac:spMkLst>
            <pc:docMk/>
            <pc:sldMk cId="4068060604" sldId="332"/>
            <ac:spMk id="38" creationId="{147BABE8-9567-12CC-7504-4B19F29DF709}"/>
          </ac:spMkLst>
        </pc:spChg>
        <pc:spChg chg="mod">
          <ac:chgData name="김규택" userId="bb9714a7-da7a-401c-8668-da88e81e713e" providerId="ADAL" clId="{EA0F5F9D-477A-46EF-B693-A5CD9162C816}" dt="2025-05-20T19:29:55.612" v="2285" actId="20577"/>
          <ac:spMkLst>
            <pc:docMk/>
            <pc:sldMk cId="4068060604" sldId="332"/>
            <ac:spMk id="43" creationId="{B9738CC8-A867-AB32-20FD-E31D1D60D421}"/>
          </ac:spMkLst>
        </pc:spChg>
      </pc:sldChg>
      <pc:sldChg chg="addSp delSp modSp add del mod ord">
        <pc:chgData name="김규택" userId="bb9714a7-da7a-401c-8668-da88e81e713e" providerId="ADAL" clId="{EA0F5F9D-477A-46EF-B693-A5CD9162C816}" dt="2025-05-20T20:07:33.374" v="4518" actId="47"/>
        <pc:sldMkLst>
          <pc:docMk/>
          <pc:sldMk cId="837100826" sldId="333"/>
        </pc:sldMkLst>
      </pc:sldChg>
      <pc:sldChg chg="add del">
        <pc:chgData name="김규택" userId="bb9714a7-da7a-401c-8668-da88e81e713e" providerId="ADAL" clId="{EA0F5F9D-477A-46EF-B693-A5CD9162C816}" dt="2025-05-20T19:18:52.446" v="2105" actId="47"/>
        <pc:sldMkLst>
          <pc:docMk/>
          <pc:sldMk cId="576956376" sldId="334"/>
        </pc:sldMkLst>
      </pc:sldChg>
      <pc:sldChg chg="addSp delSp modSp add del mod">
        <pc:chgData name="김규택" userId="bb9714a7-da7a-401c-8668-da88e81e713e" providerId="ADAL" clId="{EA0F5F9D-477A-46EF-B693-A5CD9162C816}" dt="2025-05-20T20:08:11.050" v="4528" actId="47"/>
        <pc:sldMkLst>
          <pc:docMk/>
          <pc:sldMk cId="1110623713" sldId="335"/>
        </pc:sldMkLst>
      </pc:sldChg>
      <pc:sldChg chg="addSp delSp modSp add del mod">
        <pc:chgData name="김규택" userId="bb9714a7-da7a-401c-8668-da88e81e713e" providerId="ADAL" clId="{EA0F5F9D-477A-46EF-B693-A5CD9162C816}" dt="2025-05-20T20:09:38.118" v="4544" actId="47"/>
        <pc:sldMkLst>
          <pc:docMk/>
          <pc:sldMk cId="642429109" sldId="336"/>
        </pc:sldMkLst>
      </pc:sldChg>
      <pc:sldChg chg="addSp delSp modSp add del mod">
        <pc:chgData name="김규택" userId="bb9714a7-da7a-401c-8668-da88e81e713e" providerId="ADAL" clId="{EA0F5F9D-477A-46EF-B693-A5CD9162C816}" dt="2025-05-20T20:10:21.493" v="4554" actId="2696"/>
        <pc:sldMkLst>
          <pc:docMk/>
          <pc:sldMk cId="3887474474" sldId="337"/>
        </pc:sldMkLst>
      </pc:sldChg>
      <pc:sldChg chg="addSp delSp modSp add del mod">
        <pc:chgData name="김규택" userId="bb9714a7-da7a-401c-8668-da88e81e713e" providerId="ADAL" clId="{EA0F5F9D-477A-46EF-B693-A5CD9162C816}" dt="2025-05-20T20:12:37.086" v="4632" actId="47"/>
        <pc:sldMkLst>
          <pc:docMk/>
          <pc:sldMk cId="2887368096" sldId="338"/>
        </pc:sldMkLst>
      </pc:sldChg>
      <pc:sldChg chg="add del">
        <pc:chgData name="김규택" userId="bb9714a7-da7a-401c-8668-da88e81e713e" providerId="ADAL" clId="{EA0F5F9D-477A-46EF-B693-A5CD9162C816}" dt="2025-05-20T19:18:54.870" v="2107" actId="47"/>
        <pc:sldMkLst>
          <pc:docMk/>
          <pc:sldMk cId="1456239719" sldId="339"/>
        </pc:sldMkLst>
      </pc:sldChg>
      <pc:sldChg chg="add del">
        <pc:chgData name="김규택" userId="bb9714a7-da7a-401c-8668-da88e81e713e" providerId="ADAL" clId="{EA0F5F9D-477A-46EF-B693-A5CD9162C816}" dt="2025-05-20T19:23:36.156" v="2154" actId="47"/>
        <pc:sldMkLst>
          <pc:docMk/>
          <pc:sldMk cId="2213867616" sldId="340"/>
        </pc:sldMkLst>
      </pc:sldChg>
      <pc:sldChg chg="add del">
        <pc:chgData name="김규택" userId="bb9714a7-da7a-401c-8668-da88e81e713e" providerId="ADAL" clId="{EA0F5F9D-477A-46EF-B693-A5CD9162C816}" dt="2025-05-20T19:23:29.104" v="2150" actId="47"/>
        <pc:sldMkLst>
          <pc:docMk/>
          <pc:sldMk cId="1127110881" sldId="341"/>
        </pc:sldMkLst>
      </pc:sldChg>
      <pc:sldChg chg="add del">
        <pc:chgData name="김규택" userId="bb9714a7-da7a-401c-8668-da88e81e713e" providerId="ADAL" clId="{EA0F5F9D-477A-46EF-B693-A5CD9162C816}" dt="2025-05-20T19:23:31.636" v="2152" actId="47"/>
        <pc:sldMkLst>
          <pc:docMk/>
          <pc:sldMk cId="3155682813" sldId="342"/>
        </pc:sldMkLst>
      </pc:sldChg>
      <pc:sldChg chg="add del ord">
        <pc:chgData name="김규택" userId="bb9714a7-da7a-401c-8668-da88e81e713e" providerId="ADAL" clId="{EA0F5F9D-477A-46EF-B693-A5CD9162C816}" dt="2025-05-20T19:30:05.479" v="2293" actId="47"/>
        <pc:sldMkLst>
          <pc:docMk/>
          <pc:sldMk cId="264183893" sldId="343"/>
        </pc:sldMkLst>
      </pc:sldChg>
      <pc:sldChg chg="add del">
        <pc:chgData name="김규택" userId="bb9714a7-da7a-401c-8668-da88e81e713e" providerId="ADAL" clId="{EA0F5F9D-477A-46EF-B693-A5CD9162C816}" dt="2025-05-20T19:30:08.586" v="2295" actId="47"/>
        <pc:sldMkLst>
          <pc:docMk/>
          <pc:sldMk cId="1476112766" sldId="344"/>
        </pc:sldMkLst>
      </pc:sldChg>
      <pc:sldChg chg="add del">
        <pc:chgData name="김규택" userId="bb9714a7-da7a-401c-8668-da88e81e713e" providerId="ADAL" clId="{EA0F5F9D-477A-46EF-B693-A5CD9162C816}" dt="2025-05-20T19:30:18.502" v="2299" actId="47"/>
        <pc:sldMkLst>
          <pc:docMk/>
          <pc:sldMk cId="1923888472" sldId="345"/>
        </pc:sldMkLst>
      </pc:sldChg>
      <pc:sldChg chg="delSp add del mod">
        <pc:chgData name="김규택" userId="bb9714a7-da7a-401c-8668-da88e81e713e" providerId="ADAL" clId="{EA0F5F9D-477A-46EF-B693-A5CD9162C816}" dt="2025-05-20T19:29:17.665" v="2262" actId="47"/>
        <pc:sldMkLst>
          <pc:docMk/>
          <pc:sldMk cId="465926893" sldId="346"/>
        </pc:sldMkLst>
      </pc:sldChg>
      <pc:sldChg chg="modSp add mod">
        <pc:chgData name="김규택" userId="bb9714a7-da7a-401c-8668-da88e81e713e" providerId="ADAL" clId="{EA0F5F9D-477A-46EF-B693-A5CD9162C816}" dt="2025-05-20T19:40:50.797" v="3218" actId="1076"/>
        <pc:sldMkLst>
          <pc:docMk/>
          <pc:sldMk cId="1114165777" sldId="346"/>
        </pc:sldMkLst>
        <pc:spChg chg="mod">
          <ac:chgData name="김규택" userId="bb9714a7-da7a-401c-8668-da88e81e713e" providerId="ADAL" clId="{EA0F5F9D-477A-46EF-B693-A5CD9162C816}" dt="2025-05-20T19:40:50.797" v="3218" actId="1076"/>
          <ac:spMkLst>
            <pc:docMk/>
            <pc:sldMk cId="1114165777" sldId="346"/>
            <ac:spMk id="123" creationId="{5AC2E2CF-52EF-D435-35C2-8B587532BD59}"/>
          </ac:spMkLst>
        </pc:spChg>
      </pc:sldChg>
      <pc:sldChg chg="add ord">
        <pc:chgData name="김규택" userId="bb9714a7-da7a-401c-8668-da88e81e713e" providerId="ADAL" clId="{EA0F5F9D-477A-46EF-B693-A5CD9162C816}" dt="2025-05-20T19:43:35.821" v="3401"/>
        <pc:sldMkLst>
          <pc:docMk/>
          <pc:sldMk cId="1599319976" sldId="347"/>
        </pc:sldMkLst>
      </pc:sldChg>
      <pc:sldChg chg="add ord">
        <pc:chgData name="김규택" userId="bb9714a7-da7a-401c-8668-da88e81e713e" providerId="ADAL" clId="{EA0F5F9D-477A-46EF-B693-A5CD9162C816}" dt="2025-05-20T19:30:23.960" v="2302"/>
        <pc:sldMkLst>
          <pc:docMk/>
          <pc:sldMk cId="1456673240" sldId="348"/>
        </pc:sldMkLst>
      </pc:sldChg>
      <pc:sldChg chg="add">
        <pc:chgData name="김규택" userId="bb9714a7-da7a-401c-8668-da88e81e713e" providerId="ADAL" clId="{EA0F5F9D-477A-46EF-B693-A5CD9162C816}" dt="2025-05-20T19:43:37.659" v="3402"/>
        <pc:sldMkLst>
          <pc:docMk/>
          <pc:sldMk cId="966295574" sldId="349"/>
        </pc:sldMkLst>
      </pc:sldChg>
      <pc:sldChg chg="addSp delSp modSp add mod">
        <pc:chgData name="김규택" userId="bb9714a7-da7a-401c-8668-da88e81e713e" providerId="ADAL" clId="{EA0F5F9D-477A-46EF-B693-A5CD9162C816}" dt="2025-05-21T01:20:55.676" v="7177" actId="20577"/>
        <pc:sldMkLst>
          <pc:docMk/>
          <pc:sldMk cId="1461751198" sldId="350"/>
        </pc:sldMkLst>
        <pc:spChg chg="add mod">
          <ac:chgData name="김규택" userId="bb9714a7-da7a-401c-8668-da88e81e713e" providerId="ADAL" clId="{EA0F5F9D-477A-46EF-B693-A5CD9162C816}" dt="2025-05-21T01:20:55.676" v="7177" actId="20577"/>
          <ac:spMkLst>
            <pc:docMk/>
            <pc:sldMk cId="1461751198" sldId="350"/>
            <ac:spMk id="3" creationId="{D2A1FF5F-401C-B362-F05B-FF8518ADE75A}"/>
          </ac:spMkLst>
        </pc:spChg>
        <pc:spChg chg="add mod">
          <ac:chgData name="김규택" userId="bb9714a7-da7a-401c-8668-da88e81e713e" providerId="ADAL" clId="{EA0F5F9D-477A-46EF-B693-A5CD9162C816}" dt="2025-05-20T20:07:29.432" v="4517"/>
          <ac:spMkLst>
            <pc:docMk/>
            <pc:sldMk cId="1461751198" sldId="350"/>
            <ac:spMk id="4" creationId="{F7FDB9CD-B208-D4CF-CB2A-D43613560F42}"/>
          </ac:spMkLst>
        </pc:spChg>
        <pc:spChg chg="add mod">
          <ac:chgData name="김규택" userId="bb9714a7-da7a-401c-8668-da88e81e713e" providerId="ADAL" clId="{EA0F5F9D-477A-46EF-B693-A5CD9162C816}" dt="2025-05-20T20:07:29.432" v="4517"/>
          <ac:spMkLst>
            <pc:docMk/>
            <pc:sldMk cId="1461751198" sldId="350"/>
            <ac:spMk id="5" creationId="{BB1B524A-2791-24A4-6263-E1E6B16B7B7A}"/>
          </ac:spMkLst>
        </pc:spChg>
        <pc:spChg chg="add mod">
          <ac:chgData name="김규택" userId="bb9714a7-da7a-401c-8668-da88e81e713e" providerId="ADAL" clId="{EA0F5F9D-477A-46EF-B693-A5CD9162C816}" dt="2025-05-20T20:07:42.411" v="4520"/>
          <ac:spMkLst>
            <pc:docMk/>
            <pc:sldMk cId="1461751198" sldId="350"/>
            <ac:spMk id="7" creationId="{C1C6AEE0-93B2-F20A-92CC-55FACD270870}"/>
          </ac:spMkLst>
        </pc:spChg>
        <pc:graphicFrameChg chg="add mod">
          <ac:chgData name="김규택" userId="bb9714a7-da7a-401c-8668-da88e81e713e" providerId="ADAL" clId="{EA0F5F9D-477A-46EF-B693-A5CD9162C816}" dt="2025-05-21T00:57:57.661" v="6047"/>
          <ac:graphicFrameMkLst>
            <pc:docMk/>
            <pc:sldMk cId="1461751198" sldId="350"/>
            <ac:graphicFrameMk id="2" creationId="{434ABEB2-2EBD-9FB0-16E3-C0EE1E53BF38}"/>
          </ac:graphicFrameMkLst>
        </pc:graphicFrameChg>
      </pc:sldChg>
      <pc:sldChg chg="addSp delSp modSp add mod">
        <pc:chgData name="김규택" userId="bb9714a7-da7a-401c-8668-da88e81e713e" providerId="ADAL" clId="{EA0F5F9D-477A-46EF-B693-A5CD9162C816}" dt="2025-05-21T01:13:42.144" v="6757"/>
        <pc:sldMkLst>
          <pc:docMk/>
          <pc:sldMk cId="3207410683" sldId="351"/>
        </pc:sldMkLst>
        <pc:spChg chg="add mod">
          <ac:chgData name="김규택" userId="bb9714a7-da7a-401c-8668-da88e81e713e" providerId="ADAL" clId="{EA0F5F9D-477A-46EF-B693-A5CD9162C816}" dt="2025-05-20T20:07:55.217" v="4524"/>
          <ac:spMkLst>
            <pc:docMk/>
            <pc:sldMk cId="3207410683" sldId="351"/>
            <ac:spMk id="2" creationId="{A18AFE3E-A614-4EF4-3B3E-97B857928899}"/>
          </ac:spMkLst>
        </pc:spChg>
        <pc:spChg chg="add mod">
          <ac:chgData name="김규택" userId="bb9714a7-da7a-401c-8668-da88e81e713e" providerId="ADAL" clId="{EA0F5F9D-477A-46EF-B693-A5CD9162C816}" dt="2025-05-20T20:07:55.217" v="4524"/>
          <ac:spMkLst>
            <pc:docMk/>
            <pc:sldMk cId="3207410683" sldId="351"/>
            <ac:spMk id="3" creationId="{EEED5B2E-E257-6A5C-0632-E6B189D2BE57}"/>
          </ac:spMkLst>
        </pc:spChg>
        <pc:spChg chg="add mod">
          <ac:chgData name="김규택" userId="bb9714a7-da7a-401c-8668-da88e81e713e" providerId="ADAL" clId="{EA0F5F9D-477A-46EF-B693-A5CD9162C816}" dt="2025-05-21T01:13:42.144" v="6757"/>
          <ac:spMkLst>
            <pc:docMk/>
            <pc:sldMk cId="3207410683" sldId="351"/>
            <ac:spMk id="6" creationId="{2EC8E859-8B50-C002-AF96-F650BBC2F8CA}"/>
          </ac:spMkLst>
        </pc:spChg>
        <pc:graphicFrameChg chg="mod modGraphic">
          <ac:chgData name="김규택" userId="bb9714a7-da7a-401c-8668-da88e81e713e" providerId="ADAL" clId="{EA0F5F9D-477A-46EF-B693-A5CD9162C816}" dt="2025-05-21T01:10:05.201" v="6597" actId="113"/>
          <ac:graphicFrameMkLst>
            <pc:docMk/>
            <pc:sldMk cId="3207410683" sldId="351"/>
            <ac:graphicFrameMk id="23" creationId="{7A603627-7E9E-8F12-2C90-AF77B9062FD8}"/>
          </ac:graphicFrameMkLst>
        </pc:graphicFrameChg>
      </pc:sldChg>
      <pc:sldChg chg="addSp delSp modSp add mod">
        <pc:chgData name="김규택" userId="bb9714a7-da7a-401c-8668-da88e81e713e" providerId="ADAL" clId="{EA0F5F9D-477A-46EF-B693-A5CD9162C816}" dt="2025-05-21T01:25:47.895" v="7339" actId="478"/>
        <pc:sldMkLst>
          <pc:docMk/>
          <pc:sldMk cId="4047381878" sldId="352"/>
        </pc:sldMkLst>
        <pc:spChg chg="add mod">
          <ac:chgData name="김규택" userId="bb9714a7-da7a-401c-8668-da88e81e713e" providerId="ADAL" clId="{EA0F5F9D-477A-46EF-B693-A5CD9162C816}" dt="2025-05-20T20:08:22.488" v="4532"/>
          <ac:spMkLst>
            <pc:docMk/>
            <pc:sldMk cId="4047381878" sldId="352"/>
            <ac:spMk id="4" creationId="{CD459837-F9E9-8D68-4503-5DB4174D4B65}"/>
          </ac:spMkLst>
        </pc:spChg>
        <pc:spChg chg="add mod">
          <ac:chgData name="김규택" userId="bb9714a7-da7a-401c-8668-da88e81e713e" providerId="ADAL" clId="{EA0F5F9D-477A-46EF-B693-A5CD9162C816}" dt="2025-05-20T20:34:23.816" v="5363" actId="207"/>
          <ac:spMkLst>
            <pc:docMk/>
            <pc:sldMk cId="4047381878" sldId="352"/>
            <ac:spMk id="6" creationId="{9D5BBB53-4EC9-8D7B-7C43-4AA8A4420126}"/>
          </ac:spMkLst>
        </pc:spChg>
      </pc:sldChg>
      <pc:sldChg chg="addSp delSp modSp add mod">
        <pc:chgData name="김규택" userId="bb9714a7-da7a-401c-8668-da88e81e713e" providerId="ADAL" clId="{EA0F5F9D-477A-46EF-B693-A5CD9162C816}" dt="2025-05-21T03:04:54.465" v="8751" actId="20577"/>
        <pc:sldMkLst>
          <pc:docMk/>
          <pc:sldMk cId="3185530760" sldId="353"/>
        </pc:sldMkLst>
        <pc:spChg chg="add mod">
          <ac:chgData name="김규택" userId="bb9714a7-da7a-401c-8668-da88e81e713e" providerId="ADAL" clId="{EA0F5F9D-477A-46EF-B693-A5CD9162C816}" dt="2025-05-21T01:22:42.424" v="7320"/>
          <ac:spMkLst>
            <pc:docMk/>
            <pc:sldMk cId="3185530760" sldId="353"/>
            <ac:spMk id="2" creationId="{0D8D0D23-1135-5412-3ACB-870870894DBF}"/>
          </ac:spMkLst>
        </pc:spChg>
        <pc:spChg chg="add mod">
          <ac:chgData name="김규택" userId="bb9714a7-da7a-401c-8668-da88e81e713e" providerId="ADAL" clId="{EA0F5F9D-477A-46EF-B693-A5CD9162C816}" dt="2025-05-20T20:09:48.764" v="4548"/>
          <ac:spMkLst>
            <pc:docMk/>
            <pc:sldMk cId="3185530760" sldId="353"/>
            <ac:spMk id="3" creationId="{EC85B8EE-54DC-D38C-DE18-5BD6FB2FBAE5}"/>
          </ac:spMkLst>
        </pc:spChg>
        <pc:spChg chg="add mod">
          <ac:chgData name="김규택" userId="bb9714a7-da7a-401c-8668-da88e81e713e" providerId="ADAL" clId="{EA0F5F9D-477A-46EF-B693-A5CD9162C816}" dt="2025-05-20T20:09:48.764" v="4548"/>
          <ac:spMkLst>
            <pc:docMk/>
            <pc:sldMk cId="3185530760" sldId="353"/>
            <ac:spMk id="8" creationId="{5CDE900E-BCB1-429D-F8FE-04C199EA182B}"/>
          </ac:spMkLst>
        </pc:spChg>
        <pc:graphicFrameChg chg="mod modGraphic">
          <ac:chgData name="김규택" userId="bb9714a7-da7a-401c-8668-da88e81e713e" providerId="ADAL" clId="{EA0F5F9D-477A-46EF-B693-A5CD9162C816}" dt="2025-05-21T03:04:54.465" v="8751" actId="20577"/>
          <ac:graphicFrameMkLst>
            <pc:docMk/>
            <pc:sldMk cId="3185530760" sldId="353"/>
            <ac:graphicFrameMk id="23" creationId="{C0D045B8-1776-3847-1F5E-A585A7BD76B1}"/>
          </ac:graphicFrameMkLst>
        </pc:graphicFrameChg>
      </pc:sldChg>
      <pc:sldChg chg="addSp delSp modSp add mod">
        <pc:chgData name="김규택" userId="bb9714a7-da7a-401c-8668-da88e81e713e" providerId="ADAL" clId="{EA0F5F9D-477A-46EF-B693-A5CD9162C816}" dt="2025-05-20T20:12:52.112" v="4633"/>
        <pc:sldMkLst>
          <pc:docMk/>
          <pc:sldMk cId="3951119677" sldId="354"/>
        </pc:sldMkLst>
        <pc:spChg chg="add mod">
          <ac:chgData name="김규택" userId="bb9714a7-da7a-401c-8668-da88e81e713e" providerId="ADAL" clId="{EA0F5F9D-477A-46EF-B693-A5CD9162C816}" dt="2025-05-20T20:12:04.314" v="4613"/>
          <ac:spMkLst>
            <pc:docMk/>
            <pc:sldMk cId="3951119677" sldId="354"/>
            <ac:spMk id="2" creationId="{15016D2A-B8EE-0506-52F3-CBF8F1976CD7}"/>
          </ac:spMkLst>
        </pc:spChg>
        <pc:spChg chg="add mod">
          <ac:chgData name="김규택" userId="bb9714a7-da7a-401c-8668-da88e81e713e" providerId="ADAL" clId="{EA0F5F9D-477A-46EF-B693-A5CD9162C816}" dt="2025-05-20T20:12:04.314" v="4613"/>
          <ac:spMkLst>
            <pc:docMk/>
            <pc:sldMk cId="3951119677" sldId="354"/>
            <ac:spMk id="4" creationId="{2132C4F3-7835-5949-BC27-28F9D176662F}"/>
          </ac:spMkLst>
        </pc:spChg>
        <pc:spChg chg="add mod">
          <ac:chgData name="김규택" userId="bb9714a7-da7a-401c-8668-da88e81e713e" providerId="ADAL" clId="{EA0F5F9D-477A-46EF-B693-A5CD9162C816}" dt="2025-05-20T20:12:13.667" v="4616"/>
          <ac:spMkLst>
            <pc:docMk/>
            <pc:sldMk cId="3951119677" sldId="354"/>
            <ac:spMk id="6" creationId="{BBAAA352-D0C4-BBBF-C95D-E7ADB10A8F32}"/>
          </ac:spMkLst>
        </pc:spChg>
        <pc:spChg chg="add mod">
          <ac:chgData name="김규택" userId="bb9714a7-da7a-401c-8668-da88e81e713e" providerId="ADAL" clId="{EA0F5F9D-477A-46EF-B693-A5CD9162C816}" dt="2025-05-20T20:12:17.512" v="4618"/>
          <ac:spMkLst>
            <pc:docMk/>
            <pc:sldMk cId="3951119677" sldId="354"/>
            <ac:spMk id="11" creationId="{49CD7D0B-79AE-F09A-5D55-500C909992FB}"/>
          </ac:spMkLst>
        </pc:spChg>
        <pc:graphicFrameChg chg="mod modGraphic">
          <ac:chgData name="김규택" userId="bb9714a7-da7a-401c-8668-da88e81e713e" providerId="ADAL" clId="{EA0F5F9D-477A-46EF-B693-A5CD9162C816}" dt="2025-05-20T20:12:52.112" v="4633"/>
          <ac:graphicFrameMkLst>
            <pc:docMk/>
            <pc:sldMk cId="3951119677" sldId="354"/>
            <ac:graphicFrameMk id="23" creationId="{C97E464A-D0E5-7FF9-2926-89E12F10E27C}"/>
          </ac:graphicFrameMkLst>
        </pc:graphicFrameChg>
        <pc:picChg chg="add mod">
          <ac:chgData name="김규택" userId="bb9714a7-da7a-401c-8668-da88e81e713e" providerId="ADAL" clId="{EA0F5F9D-477A-46EF-B693-A5CD9162C816}" dt="2025-05-20T20:12:17.512" v="4618"/>
          <ac:picMkLst>
            <pc:docMk/>
            <pc:sldMk cId="3951119677" sldId="354"/>
            <ac:picMk id="10" creationId="{96CE94E9-4053-1862-E6E5-6FB28330EA87}"/>
          </ac:picMkLst>
        </pc:picChg>
      </pc:sldChg>
      <pc:sldChg chg="addSp delSp modSp add mod">
        <pc:chgData name="김규택" userId="bb9714a7-da7a-401c-8668-da88e81e713e" providerId="ADAL" clId="{EA0F5F9D-477A-46EF-B693-A5CD9162C816}" dt="2025-05-21T01:26:52.188" v="7345" actId="207"/>
        <pc:sldMkLst>
          <pc:docMk/>
          <pc:sldMk cId="3884386034" sldId="355"/>
        </pc:sldMkLst>
        <pc:spChg chg="add mod">
          <ac:chgData name="김규택" userId="bb9714a7-da7a-401c-8668-da88e81e713e" providerId="ADAL" clId="{EA0F5F9D-477A-46EF-B693-A5CD9162C816}" dt="2025-05-21T01:26:52.188" v="7345" actId="207"/>
          <ac:spMkLst>
            <pc:docMk/>
            <pc:sldMk cId="3884386034" sldId="355"/>
            <ac:spMk id="3" creationId="{E6C5801D-B1DF-5F3D-6FBD-255C1CEBDD91}"/>
          </ac:spMkLst>
        </pc:spChg>
      </pc:sldChg>
      <pc:sldChg chg="addSp delSp modSp add mod">
        <pc:chgData name="김규택" userId="bb9714a7-da7a-401c-8668-da88e81e713e" providerId="ADAL" clId="{EA0F5F9D-477A-46EF-B693-A5CD9162C816}" dt="2025-05-21T02:20:37.109" v="8509" actId="120"/>
        <pc:sldMkLst>
          <pc:docMk/>
          <pc:sldMk cId="3666466184" sldId="356"/>
        </pc:sldMkLst>
        <pc:spChg chg="add mod">
          <ac:chgData name="김규택" userId="bb9714a7-da7a-401c-8668-da88e81e713e" providerId="ADAL" clId="{EA0F5F9D-477A-46EF-B693-A5CD9162C816}" dt="2025-05-21T02:11:25.914" v="7921" actId="14100"/>
          <ac:spMkLst>
            <pc:docMk/>
            <pc:sldMk cId="3666466184" sldId="356"/>
            <ac:spMk id="2" creationId="{31853DBC-1BC4-057E-D637-60E960CEE45C}"/>
          </ac:spMkLst>
        </pc:spChg>
        <pc:spChg chg="add mod">
          <ac:chgData name="김규택" userId="bb9714a7-da7a-401c-8668-da88e81e713e" providerId="ADAL" clId="{EA0F5F9D-477A-46EF-B693-A5CD9162C816}" dt="2025-05-21T02:17:51.929" v="8341" actId="20577"/>
          <ac:spMkLst>
            <pc:docMk/>
            <pc:sldMk cId="3666466184" sldId="356"/>
            <ac:spMk id="3" creationId="{4E513693-CAFC-0878-FCE2-D81804936DD7}"/>
          </ac:spMkLst>
        </pc:spChg>
        <pc:spChg chg="mod">
          <ac:chgData name="김규택" userId="bb9714a7-da7a-401c-8668-da88e81e713e" providerId="ADAL" clId="{EA0F5F9D-477A-46EF-B693-A5CD9162C816}" dt="2025-05-20T20:32:20.064" v="5281" actId="207"/>
          <ac:spMkLst>
            <pc:docMk/>
            <pc:sldMk cId="3666466184" sldId="356"/>
            <ac:spMk id="5" creationId="{FD5A9302-DB5A-D44F-054B-7B66EAA3D41F}"/>
          </ac:spMkLst>
        </pc:spChg>
        <pc:spChg chg="add mod">
          <ac:chgData name="김규택" userId="bb9714a7-da7a-401c-8668-da88e81e713e" providerId="ADAL" clId="{EA0F5F9D-477A-46EF-B693-A5CD9162C816}" dt="2025-05-21T02:12:11.677" v="7925" actId="552"/>
          <ac:spMkLst>
            <pc:docMk/>
            <pc:sldMk cId="3666466184" sldId="356"/>
            <ac:spMk id="6" creationId="{40A8B6F4-3448-2CE5-C921-2148176E1260}"/>
          </ac:spMkLst>
        </pc:spChg>
        <pc:spChg chg="add mod">
          <ac:chgData name="김규택" userId="bb9714a7-da7a-401c-8668-da88e81e713e" providerId="ADAL" clId="{EA0F5F9D-477A-46EF-B693-A5CD9162C816}" dt="2025-05-21T02:12:11.677" v="7925" actId="552"/>
          <ac:spMkLst>
            <pc:docMk/>
            <pc:sldMk cId="3666466184" sldId="356"/>
            <ac:spMk id="8" creationId="{5DBE2D4F-C229-EF10-2450-B02F5F13033E}"/>
          </ac:spMkLst>
        </pc:spChg>
        <pc:spChg chg="add mod">
          <ac:chgData name="김규택" userId="bb9714a7-da7a-401c-8668-da88e81e713e" providerId="ADAL" clId="{EA0F5F9D-477A-46EF-B693-A5CD9162C816}" dt="2025-05-21T02:12:11.677" v="7925" actId="552"/>
          <ac:spMkLst>
            <pc:docMk/>
            <pc:sldMk cId="3666466184" sldId="356"/>
            <ac:spMk id="10" creationId="{4BCFCC5A-2D60-DF52-FFA8-C93F81E45B35}"/>
          </ac:spMkLst>
        </pc:spChg>
        <pc:spChg chg="add mod">
          <ac:chgData name="김규택" userId="bb9714a7-da7a-401c-8668-da88e81e713e" providerId="ADAL" clId="{EA0F5F9D-477A-46EF-B693-A5CD9162C816}" dt="2025-05-21T02:15:35.122" v="8074" actId="20577"/>
          <ac:spMkLst>
            <pc:docMk/>
            <pc:sldMk cId="3666466184" sldId="356"/>
            <ac:spMk id="11" creationId="{E7973DF5-403D-20F3-5DBD-50E2B6C01C6B}"/>
          </ac:spMkLst>
        </pc:spChg>
        <pc:spChg chg="add mod">
          <ac:chgData name="김규택" userId="bb9714a7-da7a-401c-8668-da88e81e713e" providerId="ADAL" clId="{EA0F5F9D-477A-46EF-B693-A5CD9162C816}" dt="2025-05-21T02:12:11.677" v="7925" actId="552"/>
          <ac:spMkLst>
            <pc:docMk/>
            <pc:sldMk cId="3666466184" sldId="356"/>
            <ac:spMk id="12" creationId="{F4F70D77-93A1-D3F3-DD22-3FF8250478AF}"/>
          </ac:spMkLst>
        </pc:spChg>
        <pc:spChg chg="add mod">
          <ac:chgData name="김규택" userId="bb9714a7-da7a-401c-8668-da88e81e713e" providerId="ADAL" clId="{EA0F5F9D-477A-46EF-B693-A5CD9162C816}" dt="2025-05-21T02:12:11.677" v="7925" actId="552"/>
          <ac:spMkLst>
            <pc:docMk/>
            <pc:sldMk cId="3666466184" sldId="356"/>
            <ac:spMk id="13" creationId="{56862612-9A77-8E83-4408-39F177D03163}"/>
          </ac:spMkLst>
        </pc:spChg>
        <pc:spChg chg="add mod">
          <ac:chgData name="김규택" userId="bb9714a7-da7a-401c-8668-da88e81e713e" providerId="ADAL" clId="{EA0F5F9D-477A-46EF-B693-A5CD9162C816}" dt="2025-05-21T02:15:21.930" v="8064" actId="20577"/>
          <ac:spMkLst>
            <pc:docMk/>
            <pc:sldMk cId="3666466184" sldId="356"/>
            <ac:spMk id="15" creationId="{DBD5A75A-0A1A-B2ED-1D6C-B3D8F0806DD3}"/>
          </ac:spMkLst>
        </pc:spChg>
        <pc:spChg chg="add mod">
          <ac:chgData name="김규택" userId="bb9714a7-da7a-401c-8668-da88e81e713e" providerId="ADAL" clId="{EA0F5F9D-477A-46EF-B693-A5CD9162C816}" dt="2025-05-21T02:17:49.442" v="8336" actId="20577"/>
          <ac:spMkLst>
            <pc:docMk/>
            <pc:sldMk cId="3666466184" sldId="356"/>
            <ac:spMk id="17" creationId="{56BA13B1-2E09-85E4-1CAE-22C8CDC009AA}"/>
          </ac:spMkLst>
        </pc:spChg>
        <pc:spChg chg="add mod">
          <ac:chgData name="김규택" userId="bb9714a7-da7a-401c-8668-da88e81e713e" providerId="ADAL" clId="{EA0F5F9D-477A-46EF-B693-A5CD9162C816}" dt="2025-05-21T02:12:11.677" v="7925" actId="552"/>
          <ac:spMkLst>
            <pc:docMk/>
            <pc:sldMk cId="3666466184" sldId="356"/>
            <ac:spMk id="18" creationId="{10B76744-A787-83D0-8F6F-88E93D992EA5}"/>
          </ac:spMkLst>
        </pc:spChg>
        <pc:spChg chg="add mod">
          <ac:chgData name="김규택" userId="bb9714a7-da7a-401c-8668-da88e81e713e" providerId="ADAL" clId="{EA0F5F9D-477A-46EF-B693-A5CD9162C816}" dt="2025-05-21T02:11:46.689" v="7924" actId="552"/>
          <ac:spMkLst>
            <pc:docMk/>
            <pc:sldMk cId="3666466184" sldId="356"/>
            <ac:spMk id="19" creationId="{6ABC49A1-15CD-2A68-C273-79D2694D49CF}"/>
          </ac:spMkLst>
        </pc:spChg>
        <pc:spChg chg="add mod">
          <ac:chgData name="김규택" userId="bb9714a7-da7a-401c-8668-da88e81e713e" providerId="ADAL" clId="{EA0F5F9D-477A-46EF-B693-A5CD9162C816}" dt="2025-05-21T02:15:23.627" v="8065" actId="20577"/>
          <ac:spMkLst>
            <pc:docMk/>
            <pc:sldMk cId="3666466184" sldId="356"/>
            <ac:spMk id="20" creationId="{C130C426-5E7D-2864-6C5E-88C18B9FC56E}"/>
          </ac:spMkLst>
        </pc:spChg>
        <pc:spChg chg="add mod">
          <ac:chgData name="김규택" userId="bb9714a7-da7a-401c-8668-da88e81e713e" providerId="ADAL" clId="{EA0F5F9D-477A-46EF-B693-A5CD9162C816}" dt="2025-05-21T02:11:28.053" v="7922" actId="14100"/>
          <ac:spMkLst>
            <pc:docMk/>
            <pc:sldMk cId="3666466184" sldId="356"/>
            <ac:spMk id="21" creationId="{8377BBD9-E623-BB27-0DD6-317B3808F90B}"/>
          </ac:spMkLst>
        </pc:spChg>
        <pc:spChg chg="add mod">
          <ac:chgData name="김규택" userId="bb9714a7-da7a-401c-8668-da88e81e713e" providerId="ADAL" clId="{EA0F5F9D-477A-46EF-B693-A5CD9162C816}" dt="2025-05-21T02:10:30.991" v="7907" actId="208"/>
          <ac:spMkLst>
            <pc:docMk/>
            <pc:sldMk cId="3666466184" sldId="356"/>
            <ac:spMk id="22" creationId="{53EBFC2C-701B-CC99-6894-1299E874C439}"/>
          </ac:spMkLst>
        </pc:spChg>
        <pc:spChg chg="add mod">
          <ac:chgData name="김규택" userId="bb9714a7-da7a-401c-8668-da88e81e713e" providerId="ADAL" clId="{EA0F5F9D-477A-46EF-B693-A5CD9162C816}" dt="2025-05-21T02:10:30.991" v="7907" actId="208"/>
          <ac:spMkLst>
            <pc:docMk/>
            <pc:sldMk cId="3666466184" sldId="356"/>
            <ac:spMk id="23" creationId="{19B0C01D-F7C3-C7AF-C618-41A6E4939B76}"/>
          </ac:spMkLst>
        </pc:spChg>
        <pc:spChg chg="add mod">
          <ac:chgData name="김규택" userId="bb9714a7-da7a-401c-8668-da88e81e713e" providerId="ADAL" clId="{EA0F5F9D-477A-46EF-B693-A5CD9162C816}" dt="2025-05-21T02:10:30.991" v="7907" actId="208"/>
          <ac:spMkLst>
            <pc:docMk/>
            <pc:sldMk cId="3666466184" sldId="356"/>
            <ac:spMk id="24" creationId="{0DF0B9D6-1FDB-F96C-E353-8558323C3871}"/>
          </ac:spMkLst>
        </pc:spChg>
        <pc:spChg chg="add mod">
          <ac:chgData name="김규택" userId="bb9714a7-da7a-401c-8668-da88e81e713e" providerId="ADAL" clId="{EA0F5F9D-477A-46EF-B693-A5CD9162C816}" dt="2025-05-21T02:17:18.756" v="8266" actId="20577"/>
          <ac:spMkLst>
            <pc:docMk/>
            <pc:sldMk cId="3666466184" sldId="356"/>
            <ac:spMk id="66" creationId="{6F36937C-45BE-225C-52BF-38072E494F59}"/>
          </ac:spMkLst>
        </pc:spChg>
        <pc:spChg chg="add mod">
          <ac:chgData name="김규택" userId="bb9714a7-da7a-401c-8668-da88e81e713e" providerId="ADAL" clId="{EA0F5F9D-477A-46EF-B693-A5CD9162C816}" dt="2025-05-21T02:17:26.611" v="8279"/>
          <ac:spMkLst>
            <pc:docMk/>
            <pc:sldMk cId="3666466184" sldId="356"/>
            <ac:spMk id="67" creationId="{28DA7BFF-DB02-F516-3996-BBFEF33B4664}"/>
          </ac:spMkLst>
        </pc:spChg>
        <pc:spChg chg="add mod">
          <ac:chgData name="김규택" userId="bb9714a7-da7a-401c-8668-da88e81e713e" providerId="ADAL" clId="{EA0F5F9D-477A-46EF-B693-A5CD9162C816}" dt="2025-05-21T02:17:31.502" v="8292"/>
          <ac:spMkLst>
            <pc:docMk/>
            <pc:sldMk cId="3666466184" sldId="356"/>
            <ac:spMk id="68" creationId="{EB0E6A92-23E5-6B6F-7326-549CD91BA836}"/>
          </ac:spMkLst>
        </pc:spChg>
        <pc:spChg chg="add mod">
          <ac:chgData name="김규택" userId="bb9714a7-da7a-401c-8668-da88e81e713e" providerId="ADAL" clId="{EA0F5F9D-477A-46EF-B693-A5CD9162C816}" dt="2025-05-21T02:17:34.997" v="8307" actId="20577"/>
          <ac:spMkLst>
            <pc:docMk/>
            <pc:sldMk cId="3666466184" sldId="356"/>
            <ac:spMk id="69" creationId="{BE1B70A8-0896-605B-2894-1C0F70631328}"/>
          </ac:spMkLst>
        </pc:spChg>
        <pc:spChg chg="add mod">
          <ac:chgData name="김규택" userId="bb9714a7-da7a-401c-8668-da88e81e713e" providerId="ADAL" clId="{EA0F5F9D-477A-46EF-B693-A5CD9162C816}" dt="2025-05-21T02:20:13.741" v="8502" actId="14100"/>
          <ac:spMkLst>
            <pc:docMk/>
            <pc:sldMk cId="3666466184" sldId="356"/>
            <ac:spMk id="70" creationId="{E49403CA-6874-A78D-3163-6C3357868F69}"/>
          </ac:spMkLst>
        </pc:spChg>
        <pc:spChg chg="add mod">
          <ac:chgData name="김규택" userId="bb9714a7-da7a-401c-8668-da88e81e713e" providerId="ADAL" clId="{EA0F5F9D-477A-46EF-B693-A5CD9162C816}" dt="2025-05-21T02:18:33.791" v="8421" actId="1076"/>
          <ac:spMkLst>
            <pc:docMk/>
            <pc:sldMk cId="3666466184" sldId="356"/>
            <ac:spMk id="71" creationId="{663E219C-0475-E4FD-9106-815A87FD1E19}"/>
          </ac:spMkLst>
        </pc:spChg>
        <pc:spChg chg="add mod">
          <ac:chgData name="김규택" userId="bb9714a7-da7a-401c-8668-da88e81e713e" providerId="ADAL" clId="{EA0F5F9D-477A-46EF-B693-A5CD9162C816}" dt="2025-05-21T02:18:23.600" v="8420" actId="14100"/>
          <ac:spMkLst>
            <pc:docMk/>
            <pc:sldMk cId="3666466184" sldId="356"/>
            <ac:spMk id="72" creationId="{F7D1A51D-0601-66DD-02CC-5F58DA2566F5}"/>
          </ac:spMkLst>
        </pc:spChg>
        <pc:spChg chg="add mod">
          <ac:chgData name="김규택" userId="bb9714a7-da7a-401c-8668-da88e81e713e" providerId="ADAL" clId="{EA0F5F9D-477A-46EF-B693-A5CD9162C816}" dt="2025-05-21T02:20:29.526" v="8508" actId="14100"/>
          <ac:spMkLst>
            <pc:docMk/>
            <pc:sldMk cId="3666466184" sldId="356"/>
            <ac:spMk id="73" creationId="{9E243C82-97D9-54BB-15BB-9CB77CF6B253}"/>
          </ac:spMkLst>
        </pc:spChg>
        <pc:spChg chg="add mod">
          <ac:chgData name="김규택" userId="bb9714a7-da7a-401c-8668-da88e81e713e" providerId="ADAL" clId="{EA0F5F9D-477A-46EF-B693-A5CD9162C816}" dt="2025-05-21T02:20:37.109" v="8509" actId="120"/>
          <ac:spMkLst>
            <pc:docMk/>
            <pc:sldMk cId="3666466184" sldId="356"/>
            <ac:spMk id="74" creationId="{2C396FF8-D997-D61C-F39F-9A4340DC6DA4}"/>
          </ac:spMkLst>
        </pc:spChg>
        <pc:cxnChg chg="add mod">
          <ac:chgData name="김규택" userId="bb9714a7-da7a-401c-8668-da88e81e713e" providerId="ADAL" clId="{EA0F5F9D-477A-46EF-B693-A5CD9162C816}" dt="2025-05-21T02:11:32.153" v="7923" actId="1076"/>
          <ac:cxnSpMkLst>
            <pc:docMk/>
            <pc:sldMk cId="3666466184" sldId="356"/>
            <ac:cxnSpMk id="26" creationId="{27A86075-08DD-0D5A-325A-0BC5DFEC4DFE}"/>
          </ac:cxnSpMkLst>
        </pc:cxnChg>
        <pc:cxnChg chg="add mod">
          <ac:chgData name="김규택" userId="bb9714a7-da7a-401c-8668-da88e81e713e" providerId="ADAL" clId="{EA0F5F9D-477A-46EF-B693-A5CD9162C816}" dt="2025-05-21T02:11:32.153" v="7923" actId="1076"/>
          <ac:cxnSpMkLst>
            <pc:docMk/>
            <pc:sldMk cId="3666466184" sldId="356"/>
            <ac:cxnSpMk id="27" creationId="{0F7A9010-6579-4E1B-9D8A-43441CCD7B1D}"/>
          </ac:cxnSpMkLst>
        </pc:cxnChg>
        <pc:cxnChg chg="add mod">
          <ac:chgData name="김규택" userId="bb9714a7-da7a-401c-8668-da88e81e713e" providerId="ADAL" clId="{EA0F5F9D-477A-46EF-B693-A5CD9162C816}" dt="2025-05-21T02:11:32.153" v="7923" actId="1076"/>
          <ac:cxnSpMkLst>
            <pc:docMk/>
            <pc:sldMk cId="3666466184" sldId="356"/>
            <ac:cxnSpMk id="30" creationId="{B5668289-27BE-17DB-B335-A357F1D671A8}"/>
          </ac:cxnSpMkLst>
        </pc:cxnChg>
        <pc:cxnChg chg="add mod">
          <ac:chgData name="김규택" userId="bb9714a7-da7a-401c-8668-da88e81e713e" providerId="ADAL" clId="{EA0F5F9D-477A-46EF-B693-A5CD9162C816}" dt="2025-05-21T02:13:32.915" v="7953" actId="208"/>
          <ac:cxnSpMkLst>
            <pc:docMk/>
            <pc:sldMk cId="3666466184" sldId="356"/>
            <ac:cxnSpMk id="38" creationId="{6013C7AD-74E1-8B28-3D74-66009FE15E1C}"/>
          </ac:cxnSpMkLst>
        </pc:cxnChg>
        <pc:cxnChg chg="add mod">
          <ac:chgData name="김규택" userId="bb9714a7-da7a-401c-8668-da88e81e713e" providerId="ADAL" clId="{EA0F5F9D-477A-46EF-B693-A5CD9162C816}" dt="2025-05-21T02:13:32.915" v="7953" actId="208"/>
          <ac:cxnSpMkLst>
            <pc:docMk/>
            <pc:sldMk cId="3666466184" sldId="356"/>
            <ac:cxnSpMk id="44" creationId="{9DA17666-C6A3-7959-C3AA-588F4EE8E021}"/>
          </ac:cxnSpMkLst>
        </pc:cxnChg>
        <pc:cxnChg chg="add mod">
          <ac:chgData name="김규택" userId="bb9714a7-da7a-401c-8668-da88e81e713e" providerId="ADAL" clId="{EA0F5F9D-477A-46EF-B693-A5CD9162C816}" dt="2025-05-21T02:13:32.915" v="7953" actId="208"/>
          <ac:cxnSpMkLst>
            <pc:docMk/>
            <pc:sldMk cId="3666466184" sldId="356"/>
            <ac:cxnSpMk id="45" creationId="{E9482BC8-2C8E-F6D9-1AC4-22ED30E6D411}"/>
          </ac:cxnSpMkLst>
        </pc:cxnChg>
        <pc:cxnChg chg="add mod">
          <ac:chgData name="김규택" userId="bb9714a7-da7a-401c-8668-da88e81e713e" providerId="ADAL" clId="{EA0F5F9D-477A-46EF-B693-A5CD9162C816}" dt="2025-05-21T02:13:37.401" v="7955" actId="1076"/>
          <ac:cxnSpMkLst>
            <pc:docMk/>
            <pc:sldMk cId="3666466184" sldId="356"/>
            <ac:cxnSpMk id="53" creationId="{4D647FFB-05FA-6847-D709-79B4A22714E8}"/>
          </ac:cxnSpMkLst>
        </pc:cxnChg>
        <pc:cxnChg chg="add mod">
          <ac:chgData name="김규택" userId="bb9714a7-da7a-401c-8668-da88e81e713e" providerId="ADAL" clId="{EA0F5F9D-477A-46EF-B693-A5CD9162C816}" dt="2025-05-21T02:13:37.401" v="7955" actId="1076"/>
          <ac:cxnSpMkLst>
            <pc:docMk/>
            <pc:sldMk cId="3666466184" sldId="356"/>
            <ac:cxnSpMk id="54" creationId="{8E6C65E9-550E-738B-B41C-2B99D7940564}"/>
          </ac:cxnSpMkLst>
        </pc:cxnChg>
        <pc:cxnChg chg="add mod">
          <ac:chgData name="김규택" userId="bb9714a7-da7a-401c-8668-da88e81e713e" providerId="ADAL" clId="{EA0F5F9D-477A-46EF-B693-A5CD9162C816}" dt="2025-05-21T02:13:37.401" v="7955" actId="1076"/>
          <ac:cxnSpMkLst>
            <pc:docMk/>
            <pc:sldMk cId="3666466184" sldId="356"/>
            <ac:cxnSpMk id="55" creationId="{8951DCEE-8A5B-DA09-8224-BD9367863923}"/>
          </ac:cxnSpMkLst>
        </pc:cxnChg>
        <pc:cxnChg chg="add mod">
          <ac:chgData name="김규택" userId="bb9714a7-da7a-401c-8668-da88e81e713e" providerId="ADAL" clId="{EA0F5F9D-477A-46EF-B693-A5CD9162C816}" dt="2025-05-21T02:13:41.225" v="7957" actId="1076"/>
          <ac:cxnSpMkLst>
            <pc:docMk/>
            <pc:sldMk cId="3666466184" sldId="356"/>
            <ac:cxnSpMk id="56" creationId="{AF7D789C-8B0D-41B1-B2F1-48393C285E81}"/>
          </ac:cxnSpMkLst>
        </pc:cxnChg>
        <pc:cxnChg chg="add mod">
          <ac:chgData name="김규택" userId="bb9714a7-da7a-401c-8668-da88e81e713e" providerId="ADAL" clId="{EA0F5F9D-477A-46EF-B693-A5CD9162C816}" dt="2025-05-21T02:13:41.225" v="7957" actId="1076"/>
          <ac:cxnSpMkLst>
            <pc:docMk/>
            <pc:sldMk cId="3666466184" sldId="356"/>
            <ac:cxnSpMk id="57" creationId="{E0DE43A8-3101-2F48-6CF1-D6B7A925F7B9}"/>
          </ac:cxnSpMkLst>
        </pc:cxnChg>
        <pc:cxnChg chg="add mod">
          <ac:chgData name="김규택" userId="bb9714a7-da7a-401c-8668-da88e81e713e" providerId="ADAL" clId="{EA0F5F9D-477A-46EF-B693-A5CD9162C816}" dt="2025-05-21T02:13:41.225" v="7957" actId="1076"/>
          <ac:cxnSpMkLst>
            <pc:docMk/>
            <pc:sldMk cId="3666466184" sldId="356"/>
            <ac:cxnSpMk id="58" creationId="{080C3A05-7E77-65B2-1C90-410FB43483F0}"/>
          </ac:cxnSpMkLst>
        </pc:cxnChg>
        <pc:cxnChg chg="add mod">
          <ac:chgData name="김규택" userId="bb9714a7-da7a-401c-8668-da88e81e713e" providerId="ADAL" clId="{EA0F5F9D-477A-46EF-B693-A5CD9162C816}" dt="2025-05-21T02:13:44.407" v="7959" actId="1076"/>
          <ac:cxnSpMkLst>
            <pc:docMk/>
            <pc:sldMk cId="3666466184" sldId="356"/>
            <ac:cxnSpMk id="59" creationId="{58D51CDB-02CB-E1A8-B668-6B03C260EA06}"/>
          </ac:cxnSpMkLst>
        </pc:cxnChg>
        <pc:cxnChg chg="add mod">
          <ac:chgData name="김규택" userId="bb9714a7-da7a-401c-8668-da88e81e713e" providerId="ADAL" clId="{EA0F5F9D-477A-46EF-B693-A5CD9162C816}" dt="2025-05-21T02:13:44.407" v="7959" actId="1076"/>
          <ac:cxnSpMkLst>
            <pc:docMk/>
            <pc:sldMk cId="3666466184" sldId="356"/>
            <ac:cxnSpMk id="60" creationId="{8C0AC0B2-C128-41DE-30D2-E1F655F86B05}"/>
          </ac:cxnSpMkLst>
        </pc:cxnChg>
        <pc:cxnChg chg="add mod">
          <ac:chgData name="김규택" userId="bb9714a7-da7a-401c-8668-da88e81e713e" providerId="ADAL" clId="{EA0F5F9D-477A-46EF-B693-A5CD9162C816}" dt="2025-05-21T02:13:44.407" v="7959" actId="1076"/>
          <ac:cxnSpMkLst>
            <pc:docMk/>
            <pc:sldMk cId="3666466184" sldId="356"/>
            <ac:cxnSpMk id="61" creationId="{3C5000EB-005E-8B60-D5EF-51C9DF8A9C80}"/>
          </ac:cxnSpMkLst>
        </pc:cxnChg>
        <pc:cxnChg chg="add mod">
          <ac:chgData name="김규택" userId="bb9714a7-da7a-401c-8668-da88e81e713e" providerId="ADAL" clId="{EA0F5F9D-477A-46EF-B693-A5CD9162C816}" dt="2025-05-21T02:13:56.572" v="7962" actId="1076"/>
          <ac:cxnSpMkLst>
            <pc:docMk/>
            <pc:sldMk cId="3666466184" sldId="356"/>
            <ac:cxnSpMk id="62" creationId="{A4851F4F-0188-A4E5-3308-0E23EE4D1C16}"/>
          </ac:cxnSpMkLst>
        </pc:cxnChg>
        <pc:cxnChg chg="add mod">
          <ac:chgData name="김규택" userId="bb9714a7-da7a-401c-8668-da88e81e713e" providerId="ADAL" clId="{EA0F5F9D-477A-46EF-B693-A5CD9162C816}" dt="2025-05-21T02:14:03.454" v="7964" actId="1076"/>
          <ac:cxnSpMkLst>
            <pc:docMk/>
            <pc:sldMk cId="3666466184" sldId="356"/>
            <ac:cxnSpMk id="63" creationId="{026CC41B-26DD-7F84-3878-711EB3686113}"/>
          </ac:cxnSpMkLst>
        </pc:cxnChg>
        <pc:cxnChg chg="add mod">
          <ac:chgData name="김규택" userId="bb9714a7-da7a-401c-8668-da88e81e713e" providerId="ADAL" clId="{EA0F5F9D-477A-46EF-B693-A5CD9162C816}" dt="2025-05-21T02:14:15.458" v="7966" actId="1076"/>
          <ac:cxnSpMkLst>
            <pc:docMk/>
            <pc:sldMk cId="3666466184" sldId="356"/>
            <ac:cxnSpMk id="64" creationId="{7CB52A90-033B-2DF0-9C23-913FA6DD6064}"/>
          </ac:cxnSpMkLst>
        </pc:cxnChg>
        <pc:cxnChg chg="add mod">
          <ac:chgData name="김규택" userId="bb9714a7-da7a-401c-8668-da88e81e713e" providerId="ADAL" clId="{EA0F5F9D-477A-46EF-B693-A5CD9162C816}" dt="2025-05-21T02:14:15.458" v="7966" actId="1076"/>
          <ac:cxnSpMkLst>
            <pc:docMk/>
            <pc:sldMk cId="3666466184" sldId="356"/>
            <ac:cxnSpMk id="65" creationId="{B747DEFB-CEA9-5020-BDAD-3B48455255B4}"/>
          </ac:cxnSpMkLst>
        </pc:cxnChg>
      </pc:sldChg>
      <pc:sldChg chg="addSp delSp modSp add del mod">
        <pc:chgData name="김규택" userId="bb9714a7-da7a-401c-8668-da88e81e713e" providerId="ADAL" clId="{EA0F5F9D-477A-46EF-B693-A5CD9162C816}" dt="2025-05-21T01:30:42.156" v="7346" actId="47"/>
        <pc:sldMkLst>
          <pc:docMk/>
          <pc:sldMk cId="2513005367" sldId="357"/>
        </pc:sldMkLst>
      </pc:sldChg>
      <pc:sldChg chg="addSp delSp modSp add mod">
        <pc:chgData name="김규택" userId="bb9714a7-da7a-401c-8668-da88e81e713e" providerId="ADAL" clId="{EA0F5F9D-477A-46EF-B693-A5CD9162C816}" dt="2025-05-21T01:25:56.403" v="7342" actId="478"/>
        <pc:sldMkLst>
          <pc:docMk/>
          <pc:sldMk cId="1728052448" sldId="358"/>
        </pc:sldMkLst>
        <pc:spChg chg="add mod">
          <ac:chgData name="김규택" userId="bb9714a7-da7a-401c-8668-da88e81e713e" providerId="ADAL" clId="{EA0F5F9D-477A-46EF-B693-A5CD9162C816}" dt="2025-05-20T20:33:41.012" v="5359" actId="207"/>
          <ac:spMkLst>
            <pc:docMk/>
            <pc:sldMk cId="1728052448" sldId="358"/>
            <ac:spMk id="3" creationId="{BA54D89E-92A8-0ABA-1B51-608C2A8FDF23}"/>
          </ac:spMkLst>
        </pc:spChg>
      </pc:sldChg>
      <pc:sldChg chg="addSp delSp modSp add mod">
        <pc:chgData name="김규택" userId="bb9714a7-da7a-401c-8668-da88e81e713e" providerId="ADAL" clId="{EA0F5F9D-477A-46EF-B693-A5CD9162C816}" dt="2025-06-11T02:12:45.940" v="8779" actId="478"/>
        <pc:sldMkLst>
          <pc:docMk/>
          <pc:sldMk cId="668951552" sldId="359"/>
        </pc:sldMkLst>
        <pc:spChg chg="add mod">
          <ac:chgData name="김규택" userId="bb9714a7-da7a-401c-8668-da88e81e713e" providerId="ADAL" clId="{EA0F5F9D-477A-46EF-B693-A5CD9162C816}" dt="2025-05-21T02:29:41.338" v="8702" actId="1076"/>
          <ac:spMkLst>
            <pc:docMk/>
            <pc:sldMk cId="668951552" sldId="359"/>
            <ac:spMk id="3" creationId="{2EEEC03A-F81F-0333-3BF1-7B1D29A3CB1A}"/>
          </ac:spMkLst>
        </pc:spChg>
        <pc:spChg chg="add mod">
          <ac:chgData name="김규택" userId="bb9714a7-da7a-401c-8668-da88e81e713e" providerId="ADAL" clId="{EA0F5F9D-477A-46EF-B693-A5CD9162C816}" dt="2025-05-21T02:29:41.338" v="8702" actId="1076"/>
          <ac:spMkLst>
            <pc:docMk/>
            <pc:sldMk cId="668951552" sldId="359"/>
            <ac:spMk id="4" creationId="{BC16611E-F7D3-9165-00CB-FE025C29EA20}"/>
          </ac:spMkLst>
        </pc:spChg>
        <pc:spChg chg="mod">
          <ac:chgData name="김규택" userId="bb9714a7-da7a-401c-8668-da88e81e713e" providerId="ADAL" clId="{EA0F5F9D-477A-46EF-B693-A5CD9162C816}" dt="2025-05-21T02:27:07.844" v="8651" actId="1076"/>
          <ac:spMkLst>
            <pc:docMk/>
            <pc:sldMk cId="668951552" sldId="359"/>
            <ac:spMk id="6" creationId="{349B8D78-BE80-C50F-7B11-322254177DFD}"/>
          </ac:spMkLst>
        </pc:spChg>
        <pc:spChg chg="add mod">
          <ac:chgData name="김규택" userId="bb9714a7-da7a-401c-8668-da88e81e713e" providerId="ADAL" clId="{EA0F5F9D-477A-46EF-B693-A5CD9162C816}" dt="2025-05-21T02:29:41.338" v="8702" actId="1076"/>
          <ac:spMkLst>
            <pc:docMk/>
            <pc:sldMk cId="668951552" sldId="359"/>
            <ac:spMk id="7" creationId="{FBCCC58C-D0FB-3DC3-3A31-63769421AABD}"/>
          </ac:spMkLst>
        </pc:spChg>
        <pc:spChg chg="add mod">
          <ac:chgData name="김규택" userId="bb9714a7-da7a-401c-8668-da88e81e713e" providerId="ADAL" clId="{EA0F5F9D-477A-46EF-B693-A5CD9162C816}" dt="2025-05-21T02:46:41.387" v="8736" actId="1076"/>
          <ac:spMkLst>
            <pc:docMk/>
            <pc:sldMk cId="668951552" sldId="359"/>
            <ac:spMk id="8" creationId="{A688D866-AC2E-0DED-CD2E-D786562F26EB}"/>
          </ac:spMkLst>
        </pc:spChg>
        <pc:spChg chg="mod">
          <ac:chgData name="김규택" userId="bb9714a7-da7a-401c-8668-da88e81e713e" providerId="ADAL" clId="{EA0F5F9D-477A-46EF-B693-A5CD9162C816}" dt="2025-05-21T02:23:07.079" v="8527" actId="20577"/>
          <ac:spMkLst>
            <pc:docMk/>
            <pc:sldMk cId="668951552" sldId="359"/>
            <ac:spMk id="38" creationId="{D43BABB1-A8AA-A4D0-946A-C0EA69E38E7D}"/>
          </ac:spMkLst>
        </pc:spChg>
        <pc:spChg chg="mod">
          <ac:chgData name="김규택" userId="bb9714a7-da7a-401c-8668-da88e81e713e" providerId="ADAL" clId="{EA0F5F9D-477A-46EF-B693-A5CD9162C816}" dt="2025-05-21T02:27:36.121" v="8670" actId="20577"/>
          <ac:spMkLst>
            <pc:docMk/>
            <pc:sldMk cId="668951552" sldId="359"/>
            <ac:spMk id="43" creationId="{F3161D63-2FD3-C0C9-39A8-EE21BB5F13DB}"/>
          </ac:spMkLst>
        </pc:spChg>
        <pc:spChg chg="mod">
          <ac:chgData name="김규택" userId="bb9714a7-da7a-401c-8668-da88e81e713e" providerId="ADAL" clId="{EA0F5F9D-477A-46EF-B693-A5CD9162C816}" dt="2025-05-21T02:24:00.711" v="8593" actId="20577"/>
          <ac:spMkLst>
            <pc:docMk/>
            <pc:sldMk cId="668951552" sldId="359"/>
            <ac:spMk id="77" creationId="{CC135C20-A6A8-6BF0-D96C-13DA9A4D2095}"/>
          </ac:spMkLst>
        </pc:spChg>
        <pc:spChg chg="mod">
          <ac:chgData name="김규택" userId="bb9714a7-da7a-401c-8668-da88e81e713e" providerId="ADAL" clId="{EA0F5F9D-477A-46EF-B693-A5CD9162C816}" dt="2025-05-21T02:29:41.338" v="8702" actId="1076"/>
          <ac:spMkLst>
            <pc:docMk/>
            <pc:sldMk cId="668951552" sldId="359"/>
            <ac:spMk id="96" creationId="{C089E304-5398-C601-985B-F3A4973833A5}"/>
          </ac:spMkLst>
        </pc:spChg>
        <pc:picChg chg="add mod">
          <ac:chgData name="김규택" userId="bb9714a7-da7a-401c-8668-da88e81e713e" providerId="ADAL" clId="{EA0F5F9D-477A-46EF-B693-A5CD9162C816}" dt="2025-05-21T02:37:27.624" v="8712" actId="14100"/>
          <ac:picMkLst>
            <pc:docMk/>
            <pc:sldMk cId="668951552" sldId="359"/>
            <ac:picMk id="44" creationId="{37AD76F6-8F20-A608-9494-69F49DADC108}"/>
          </ac:picMkLst>
        </pc:picChg>
        <pc:picChg chg="add mod">
          <ac:chgData name="김규택" userId="bb9714a7-da7a-401c-8668-da88e81e713e" providerId="ADAL" clId="{EA0F5F9D-477A-46EF-B693-A5CD9162C816}" dt="2025-05-21T02:38:54.446" v="8720" actId="1076"/>
          <ac:picMkLst>
            <pc:docMk/>
            <pc:sldMk cId="668951552" sldId="359"/>
            <ac:picMk id="48" creationId="{F82CD6C1-F131-8B1F-8D4F-995CF2E64C70}"/>
          </ac:picMkLst>
        </pc:picChg>
        <pc:picChg chg="add mod">
          <ac:chgData name="김규택" userId="bb9714a7-da7a-401c-8668-da88e81e713e" providerId="ADAL" clId="{EA0F5F9D-477A-46EF-B693-A5CD9162C816}" dt="2025-05-21T02:41:44.923" v="8724" actId="14100"/>
          <ac:picMkLst>
            <pc:docMk/>
            <pc:sldMk cId="668951552" sldId="359"/>
            <ac:picMk id="50" creationId="{D991227A-E7B8-CB57-88FF-1B1C89D98F6A}"/>
          </ac:picMkLst>
        </pc:picChg>
        <pc:picChg chg="add mod">
          <ac:chgData name="김규택" userId="bb9714a7-da7a-401c-8668-da88e81e713e" providerId="ADAL" clId="{EA0F5F9D-477A-46EF-B693-A5CD9162C816}" dt="2025-05-21T02:43:30.403" v="8731" actId="14100"/>
          <ac:picMkLst>
            <pc:docMk/>
            <pc:sldMk cId="668951552" sldId="359"/>
            <ac:picMk id="54" creationId="{5D8502BA-5F5F-472D-4B3B-1B4EA10785D9}"/>
          </ac:picMkLst>
        </pc:picChg>
        <pc:picChg chg="add mod">
          <ac:chgData name="김규택" userId="bb9714a7-da7a-401c-8668-da88e81e713e" providerId="ADAL" clId="{EA0F5F9D-477A-46EF-B693-A5CD9162C816}" dt="2025-05-21T02:47:12.354" v="8745" actId="1076"/>
          <ac:picMkLst>
            <pc:docMk/>
            <pc:sldMk cId="668951552" sldId="359"/>
            <ac:picMk id="56" creationId="{0FF0DE40-AF9B-875C-663F-A2B6A694C48C}"/>
          </ac:picMkLst>
        </pc:picChg>
        <pc:cxnChg chg="add del mod">
          <ac:chgData name="김규택" userId="bb9714a7-da7a-401c-8668-da88e81e713e" providerId="ADAL" clId="{EA0F5F9D-477A-46EF-B693-A5CD9162C816}" dt="2025-06-11T02:12:45.940" v="8779" actId="478"/>
          <ac:cxnSpMkLst>
            <pc:docMk/>
            <pc:sldMk cId="668951552" sldId="359"/>
            <ac:cxnSpMk id="2" creationId="{84F4C056-48E2-B78D-E0F1-9678B0F8FE2C}"/>
          </ac:cxnSpMkLst>
        </pc:cxnChg>
        <pc:cxnChg chg="add del mod ord">
          <ac:chgData name="김규택" userId="bb9714a7-da7a-401c-8668-da88e81e713e" providerId="ADAL" clId="{EA0F5F9D-477A-46EF-B693-A5CD9162C816}" dt="2025-06-11T02:12:43.902" v="8776" actId="478"/>
          <ac:cxnSpMkLst>
            <pc:docMk/>
            <pc:sldMk cId="668951552" sldId="359"/>
            <ac:cxnSpMk id="5" creationId="{4BADE0A9-4B86-431A-B6E6-6290419D9EC5}"/>
          </ac:cxnSpMkLst>
        </pc:cxnChg>
        <pc:cxnChg chg="add del mod">
          <ac:chgData name="김규택" userId="bb9714a7-da7a-401c-8668-da88e81e713e" providerId="ADAL" clId="{EA0F5F9D-477A-46EF-B693-A5CD9162C816}" dt="2025-06-11T02:12:44.304" v="8777" actId="478"/>
          <ac:cxnSpMkLst>
            <pc:docMk/>
            <pc:sldMk cId="668951552" sldId="359"/>
            <ac:cxnSpMk id="10" creationId="{7F02AD8E-1BF8-F8F8-32A8-358219BC5041}"/>
          </ac:cxnSpMkLst>
        </pc:cxnChg>
        <pc:cxnChg chg="add mod">
          <ac:chgData name="김규택" userId="bb9714a7-da7a-401c-8668-da88e81e713e" providerId="ADAL" clId="{EA0F5F9D-477A-46EF-B693-A5CD9162C816}" dt="2025-05-21T02:29:41.338" v="8702" actId="1076"/>
          <ac:cxnSpMkLst>
            <pc:docMk/>
            <pc:sldMk cId="668951552" sldId="359"/>
            <ac:cxnSpMk id="11" creationId="{6067E8D0-2FC1-E1CA-98C2-562D8C3512DC}"/>
          </ac:cxnSpMkLst>
        </pc:cxnChg>
        <pc:cxnChg chg="add del mod ord">
          <ac:chgData name="김규택" userId="bb9714a7-da7a-401c-8668-da88e81e713e" providerId="ADAL" clId="{EA0F5F9D-477A-46EF-B693-A5CD9162C816}" dt="2025-06-11T02:12:43.187" v="8775" actId="478"/>
          <ac:cxnSpMkLst>
            <pc:docMk/>
            <pc:sldMk cId="668951552" sldId="359"/>
            <ac:cxnSpMk id="13" creationId="{68CAC038-0A84-899A-0E5C-1D61381BD6DF}"/>
          </ac:cxnSpMkLst>
        </pc:cxnChg>
        <pc:cxnChg chg="add mod">
          <ac:chgData name="김규택" userId="bb9714a7-da7a-401c-8668-da88e81e713e" providerId="ADAL" clId="{EA0F5F9D-477A-46EF-B693-A5CD9162C816}" dt="2025-05-21T02:29:41.338" v="8702" actId="1076"/>
          <ac:cxnSpMkLst>
            <pc:docMk/>
            <pc:sldMk cId="668951552" sldId="359"/>
            <ac:cxnSpMk id="15" creationId="{D53B27FA-C914-F234-87C4-188B521ADED4}"/>
          </ac:cxnSpMkLst>
        </pc:cxnChg>
        <pc:cxnChg chg="add del mod ord">
          <ac:chgData name="김규택" userId="bb9714a7-da7a-401c-8668-da88e81e713e" providerId="ADAL" clId="{EA0F5F9D-477A-46EF-B693-A5CD9162C816}" dt="2025-06-11T02:12:45.314" v="8778" actId="478"/>
          <ac:cxnSpMkLst>
            <pc:docMk/>
            <pc:sldMk cId="668951552" sldId="359"/>
            <ac:cxnSpMk id="16" creationId="{2CDA250E-1E21-390F-7E11-BBE7A89FD0DE}"/>
          </ac:cxnSpMkLst>
        </pc:cxnChg>
        <pc:cxnChg chg="add mod">
          <ac:chgData name="김규택" userId="bb9714a7-da7a-401c-8668-da88e81e713e" providerId="ADAL" clId="{EA0F5F9D-477A-46EF-B693-A5CD9162C816}" dt="2025-05-21T02:29:41.338" v="8702" actId="1076"/>
          <ac:cxnSpMkLst>
            <pc:docMk/>
            <pc:sldMk cId="668951552" sldId="359"/>
            <ac:cxnSpMk id="17" creationId="{297E560E-D1EA-C72A-D3FE-BA69FBC7004C}"/>
          </ac:cxnSpMkLst>
        </pc:cxnChg>
        <pc:cxnChg chg="add del mod">
          <ac:chgData name="김규택" userId="bb9714a7-da7a-401c-8668-da88e81e713e" providerId="ADAL" clId="{EA0F5F9D-477A-46EF-B693-A5CD9162C816}" dt="2025-06-11T02:12:42.644" v="8774" actId="478"/>
          <ac:cxnSpMkLst>
            <pc:docMk/>
            <pc:sldMk cId="668951552" sldId="359"/>
            <ac:cxnSpMk id="18" creationId="{88DC4735-3CFC-7374-798E-704519911774}"/>
          </ac:cxnSpMkLst>
        </pc:cxnChg>
        <pc:cxnChg chg="add mod">
          <ac:chgData name="김규택" userId="bb9714a7-da7a-401c-8668-da88e81e713e" providerId="ADAL" clId="{EA0F5F9D-477A-46EF-B693-A5CD9162C816}" dt="2025-05-21T02:29:41.338" v="8702" actId="1076"/>
          <ac:cxnSpMkLst>
            <pc:docMk/>
            <pc:sldMk cId="668951552" sldId="359"/>
            <ac:cxnSpMk id="19" creationId="{A11C4D92-3FF1-D22D-3865-46317EA6A3DD}"/>
          </ac:cxnSpMkLst>
        </pc:cxnChg>
        <pc:cxnChg chg="add mod">
          <ac:chgData name="김규택" userId="bb9714a7-da7a-401c-8668-da88e81e713e" providerId="ADAL" clId="{EA0F5F9D-477A-46EF-B693-A5CD9162C816}" dt="2025-05-21T02:46:57.834" v="8740" actId="14100"/>
          <ac:cxnSpMkLst>
            <pc:docMk/>
            <pc:sldMk cId="668951552" sldId="359"/>
            <ac:cxnSpMk id="21" creationId="{48D5C853-C654-C985-4AF0-2E6CDE341C6A}"/>
          </ac:cxnSpMkLst>
        </pc:cxnChg>
      </pc:sldChg>
      <pc:sldChg chg="addSp delSp modSp add del mod">
        <pc:chgData name="김규택" userId="bb9714a7-da7a-401c-8668-da88e81e713e" providerId="ADAL" clId="{EA0F5F9D-477A-46EF-B693-A5CD9162C816}" dt="2025-05-21T00:52:47.475" v="5977" actId="47"/>
        <pc:sldMkLst>
          <pc:docMk/>
          <pc:sldMk cId="893798840" sldId="359"/>
        </pc:sldMkLst>
      </pc:sldChg>
    </pc:docChg>
  </pc:docChgLst>
  <pc:docChgLst>
    <pc:chgData name="김규택" userId="bb9714a7-da7a-401c-8668-da88e81e713e" providerId="ADAL" clId="{3B20176C-B02B-1343-A4AC-E0A75DE0AE0F}"/>
    <pc:docChg chg="modSld">
      <pc:chgData name="김규택" userId="bb9714a7-da7a-401c-8668-da88e81e713e" providerId="ADAL" clId="{3B20176C-B02B-1343-A4AC-E0A75DE0AE0F}" dt="2025-04-08T00:53:35.262" v="296" actId="20577"/>
      <pc:docMkLst>
        <pc:docMk/>
      </pc:docMkLst>
      <pc:sldChg chg="modSp">
        <pc:chgData name="김규택" userId="bb9714a7-da7a-401c-8668-da88e81e713e" providerId="ADAL" clId="{3B20176C-B02B-1343-A4AC-E0A75DE0AE0F}" dt="2025-04-08T00:53:35.262" v="296" actId="20577"/>
        <pc:sldMkLst>
          <pc:docMk/>
          <pc:sldMk cId="2379288562" sldId="279"/>
        </pc:sldMkLst>
        <pc:spChg chg="mod">
          <ac:chgData name="김규택" userId="bb9714a7-da7a-401c-8668-da88e81e713e" providerId="ADAL" clId="{3B20176C-B02B-1343-A4AC-E0A75DE0AE0F}" dt="2025-04-08T00:53:35.262" v="296" actId="20577"/>
          <ac:spMkLst>
            <pc:docMk/>
            <pc:sldMk cId="2379288562" sldId="279"/>
            <ac:spMk id="2" creationId="{AE67B93E-E977-72DE-888D-64B32E37D30B}"/>
          </ac:spMkLst>
        </pc:spChg>
        <pc:spChg chg="mod">
          <ac:chgData name="김규택" userId="bb9714a7-da7a-401c-8668-da88e81e713e" providerId="ADAL" clId="{3B20176C-B02B-1343-A4AC-E0A75DE0AE0F}" dt="2025-04-08T00:52:47.456" v="261" actId="20577"/>
          <ac:spMkLst>
            <pc:docMk/>
            <pc:sldMk cId="2379288562" sldId="279"/>
            <ac:spMk id="8" creationId="{E2794EA3-5903-EF7A-FF67-ED90254A10D6}"/>
          </ac:spMkLst>
        </pc:spChg>
      </pc:sldChg>
    </pc:docChg>
  </pc:docChgLst>
  <pc:docChgLst>
    <pc:chgData name="김규택" userId="bb9714a7-da7a-401c-8668-da88e81e713e" providerId="ADAL" clId="{E88ADF24-3D8F-46AB-8925-5824FA291C22}"/>
    <pc:docChg chg="undo custSel addSld delSld modSld sldOrd">
      <pc:chgData name="김규택" userId="bb9714a7-da7a-401c-8668-da88e81e713e" providerId="ADAL" clId="{E88ADF24-3D8F-46AB-8925-5824FA291C22}" dt="2025-04-09T01:40:56.009" v="11289"/>
      <pc:docMkLst>
        <pc:docMk/>
      </pc:docMkLst>
      <pc:sldChg chg="del">
        <pc:chgData name="김규택" userId="bb9714a7-da7a-401c-8668-da88e81e713e" providerId="ADAL" clId="{E88ADF24-3D8F-46AB-8925-5824FA291C22}" dt="2025-04-08T03:37:58.999" v="5317" actId="47"/>
        <pc:sldMkLst>
          <pc:docMk/>
          <pc:sldMk cId="2701064552" sldId="258"/>
        </pc:sldMkLst>
      </pc:sldChg>
      <pc:sldChg chg="del">
        <pc:chgData name="김규택" userId="bb9714a7-da7a-401c-8668-da88e81e713e" providerId="ADAL" clId="{E88ADF24-3D8F-46AB-8925-5824FA291C22}" dt="2025-04-08T04:38:26.320" v="7508" actId="47"/>
        <pc:sldMkLst>
          <pc:docMk/>
          <pc:sldMk cId="2536727666" sldId="260"/>
        </pc:sldMkLst>
      </pc:sldChg>
      <pc:sldChg chg="del">
        <pc:chgData name="김규택" userId="bb9714a7-da7a-401c-8668-da88e81e713e" providerId="ADAL" clId="{E88ADF24-3D8F-46AB-8925-5824FA291C22}" dt="2025-04-08T02:41:14.926" v="1104" actId="47"/>
        <pc:sldMkLst>
          <pc:docMk/>
          <pc:sldMk cId="1455078178" sldId="261"/>
        </pc:sldMkLst>
      </pc:sldChg>
      <pc:sldChg chg="modSp del mod">
        <pc:chgData name="김규택" userId="bb9714a7-da7a-401c-8668-da88e81e713e" providerId="ADAL" clId="{E88ADF24-3D8F-46AB-8925-5824FA291C22}" dt="2025-04-08T04:38:08.437" v="7505" actId="47"/>
        <pc:sldMkLst>
          <pc:docMk/>
          <pc:sldMk cId="2653898316" sldId="262"/>
        </pc:sldMkLst>
      </pc:sldChg>
      <pc:sldChg chg="delSp del mod delAnim">
        <pc:chgData name="김규택" userId="bb9714a7-da7a-401c-8668-da88e81e713e" providerId="ADAL" clId="{E88ADF24-3D8F-46AB-8925-5824FA291C22}" dt="2025-04-08T03:37:58.136" v="5316" actId="47"/>
        <pc:sldMkLst>
          <pc:docMk/>
          <pc:sldMk cId="1136983710" sldId="263"/>
        </pc:sldMkLst>
      </pc:sldChg>
      <pc:sldChg chg="del">
        <pc:chgData name="김규택" userId="bb9714a7-da7a-401c-8668-da88e81e713e" providerId="ADAL" clId="{E88ADF24-3D8F-46AB-8925-5824FA291C22}" dt="2025-04-08T04:38:11.657" v="7507" actId="47"/>
        <pc:sldMkLst>
          <pc:docMk/>
          <pc:sldMk cId="1926835083" sldId="264"/>
        </pc:sldMkLst>
      </pc:sldChg>
      <pc:sldChg chg="del">
        <pc:chgData name="김규택" userId="bb9714a7-da7a-401c-8668-da88e81e713e" providerId="ADAL" clId="{E88ADF24-3D8F-46AB-8925-5824FA291C22}" dt="2025-04-08T04:38:09.348" v="7506" actId="47"/>
        <pc:sldMkLst>
          <pc:docMk/>
          <pc:sldMk cId="3604741759" sldId="265"/>
        </pc:sldMkLst>
      </pc:sldChg>
      <pc:sldChg chg="del">
        <pc:chgData name="김규택" userId="bb9714a7-da7a-401c-8668-da88e81e713e" providerId="ADAL" clId="{E88ADF24-3D8F-46AB-8925-5824FA291C22}" dt="2025-04-08T04:45:28.764" v="7716" actId="47"/>
        <pc:sldMkLst>
          <pc:docMk/>
          <pc:sldMk cId="3647235897" sldId="266"/>
        </pc:sldMkLst>
      </pc:sldChg>
      <pc:sldChg chg="del">
        <pc:chgData name="김규택" userId="bb9714a7-da7a-401c-8668-da88e81e713e" providerId="ADAL" clId="{E88ADF24-3D8F-46AB-8925-5824FA291C22}" dt="2025-04-08T05:02:08.639" v="9054" actId="47"/>
        <pc:sldMkLst>
          <pc:docMk/>
          <pc:sldMk cId="3973560607" sldId="268"/>
        </pc:sldMkLst>
      </pc:sldChg>
      <pc:sldChg chg="del">
        <pc:chgData name="김규택" userId="bb9714a7-da7a-401c-8668-da88e81e713e" providerId="ADAL" clId="{E88ADF24-3D8F-46AB-8925-5824FA291C22}" dt="2025-04-08T04:51:56.937" v="8162" actId="47"/>
        <pc:sldMkLst>
          <pc:docMk/>
          <pc:sldMk cId="307711267" sldId="269"/>
        </pc:sldMkLst>
      </pc:sldChg>
      <pc:sldChg chg="del">
        <pc:chgData name="김규택" userId="bb9714a7-da7a-401c-8668-da88e81e713e" providerId="ADAL" clId="{E88ADF24-3D8F-46AB-8925-5824FA291C22}" dt="2025-04-08T05:01:39.545" v="9048" actId="47"/>
        <pc:sldMkLst>
          <pc:docMk/>
          <pc:sldMk cId="83975036" sldId="271"/>
        </pc:sldMkLst>
      </pc:sldChg>
      <pc:sldChg chg="del">
        <pc:chgData name="김규택" userId="bb9714a7-da7a-401c-8668-da88e81e713e" providerId="ADAL" clId="{E88ADF24-3D8F-46AB-8925-5824FA291C22}" dt="2025-04-08T05:01:40.979" v="9049" actId="47"/>
        <pc:sldMkLst>
          <pc:docMk/>
          <pc:sldMk cId="2946392631" sldId="272"/>
        </pc:sldMkLst>
      </pc:sldChg>
      <pc:sldChg chg="del">
        <pc:chgData name="김규택" userId="bb9714a7-da7a-401c-8668-da88e81e713e" providerId="ADAL" clId="{E88ADF24-3D8F-46AB-8925-5824FA291C22}" dt="2025-04-08T05:02:10.063" v="9055" actId="47"/>
        <pc:sldMkLst>
          <pc:docMk/>
          <pc:sldMk cId="550087374" sldId="273"/>
        </pc:sldMkLst>
      </pc:sldChg>
      <pc:sldChg chg="del">
        <pc:chgData name="김규택" userId="bb9714a7-da7a-401c-8668-da88e81e713e" providerId="ADAL" clId="{E88ADF24-3D8F-46AB-8925-5824FA291C22}" dt="2025-04-08T05:02:31.171" v="9058" actId="47"/>
        <pc:sldMkLst>
          <pc:docMk/>
          <pc:sldMk cId="2351833872" sldId="274"/>
        </pc:sldMkLst>
      </pc:sldChg>
      <pc:sldChg chg="del">
        <pc:chgData name="김규택" userId="bb9714a7-da7a-401c-8668-da88e81e713e" providerId="ADAL" clId="{E88ADF24-3D8F-46AB-8925-5824FA291C22}" dt="2025-04-08T05:06:13.751" v="9233" actId="47"/>
        <pc:sldMkLst>
          <pc:docMk/>
          <pc:sldMk cId="993912512" sldId="275"/>
        </pc:sldMkLst>
      </pc:sldChg>
      <pc:sldChg chg="del">
        <pc:chgData name="김규택" userId="bb9714a7-da7a-401c-8668-da88e81e713e" providerId="ADAL" clId="{E88ADF24-3D8F-46AB-8925-5824FA291C22}" dt="2025-04-08T05:02:21.534" v="9056" actId="47"/>
        <pc:sldMkLst>
          <pc:docMk/>
          <pc:sldMk cId="1152755719" sldId="276"/>
        </pc:sldMkLst>
      </pc:sldChg>
      <pc:sldChg chg="modSp mod">
        <pc:chgData name="김규택" userId="bb9714a7-da7a-401c-8668-da88e81e713e" providerId="ADAL" clId="{E88ADF24-3D8F-46AB-8925-5824FA291C22}" dt="2025-04-08T06:45:48.391" v="10949" actId="20577"/>
        <pc:sldMkLst>
          <pc:docMk/>
          <pc:sldMk cId="53365344" sldId="277"/>
        </pc:sldMkLst>
        <pc:spChg chg="mod">
          <ac:chgData name="김규택" userId="bb9714a7-da7a-401c-8668-da88e81e713e" providerId="ADAL" clId="{E88ADF24-3D8F-46AB-8925-5824FA291C22}" dt="2025-04-08T06:45:48.391" v="10949" actId="20577"/>
          <ac:spMkLst>
            <pc:docMk/>
            <pc:sldMk cId="53365344" sldId="277"/>
            <ac:spMk id="19" creationId="{99BE81A2-592E-72D6-67D4-B421456998EB}"/>
          </ac:spMkLst>
        </pc:spChg>
      </pc:sldChg>
      <pc:sldChg chg="modSp mod">
        <pc:chgData name="김규택" userId="bb9714a7-da7a-401c-8668-da88e81e713e" providerId="ADAL" clId="{E88ADF24-3D8F-46AB-8925-5824FA291C22}" dt="2025-04-08T06:40:35.255" v="10930" actId="255"/>
        <pc:sldMkLst>
          <pc:docMk/>
          <pc:sldMk cId="2379288562" sldId="279"/>
        </pc:sldMkLst>
        <pc:spChg chg="mod">
          <ac:chgData name="김규택" userId="bb9714a7-da7a-401c-8668-da88e81e713e" providerId="ADAL" clId="{E88ADF24-3D8F-46AB-8925-5824FA291C22}" dt="2025-04-08T06:40:35.255" v="10930" actId="255"/>
          <ac:spMkLst>
            <pc:docMk/>
            <pc:sldMk cId="2379288562" sldId="279"/>
            <ac:spMk id="8" creationId="{E2794EA3-5903-EF7A-FF67-ED90254A10D6}"/>
          </ac:spMkLst>
        </pc:spChg>
      </pc:sldChg>
      <pc:sldChg chg="addSp delSp modSp add mod modAnim">
        <pc:chgData name="김규택" userId="bb9714a7-da7a-401c-8668-da88e81e713e" providerId="ADAL" clId="{E88ADF24-3D8F-46AB-8925-5824FA291C22}" dt="2025-04-08T03:23:56.395" v="4088" actId="20577"/>
        <pc:sldMkLst>
          <pc:docMk/>
          <pc:sldMk cId="3099243245" sldId="285"/>
        </pc:sldMkLst>
        <pc:spChg chg="mod">
          <ac:chgData name="김규택" userId="bb9714a7-da7a-401c-8668-da88e81e713e" providerId="ADAL" clId="{E88ADF24-3D8F-46AB-8925-5824FA291C22}" dt="2025-04-08T03:23:56.395" v="4088" actId="20577"/>
          <ac:spMkLst>
            <pc:docMk/>
            <pc:sldMk cId="3099243245" sldId="285"/>
            <ac:spMk id="6" creationId="{B31FF8D7-DC51-F6E4-D9BA-83F3CC90DDCF}"/>
          </ac:spMkLst>
        </pc:spChg>
        <pc:spChg chg="mod">
          <ac:chgData name="김규택" userId="bb9714a7-da7a-401c-8668-da88e81e713e" providerId="ADAL" clId="{E88ADF24-3D8F-46AB-8925-5824FA291C22}" dt="2025-04-08T02:42:34.058" v="1110" actId="1038"/>
          <ac:spMkLst>
            <pc:docMk/>
            <pc:sldMk cId="3099243245" sldId="285"/>
            <ac:spMk id="9" creationId="{AEFEDB4E-9E25-5F44-B96E-55C9C201D7FC}"/>
          </ac:spMkLst>
        </pc:spChg>
        <pc:spChg chg="mod">
          <ac:chgData name="김규택" userId="bb9714a7-da7a-401c-8668-da88e81e713e" providerId="ADAL" clId="{E88ADF24-3D8F-46AB-8925-5824FA291C22}" dt="2025-04-08T02:42:42" v="1113" actId="1076"/>
          <ac:spMkLst>
            <pc:docMk/>
            <pc:sldMk cId="3099243245" sldId="285"/>
            <ac:spMk id="14" creationId="{1234E83E-7D30-4C0B-B4F5-7A24F9E53B6A}"/>
          </ac:spMkLst>
        </pc:spChg>
        <pc:spChg chg="add mod">
          <ac:chgData name="김규택" userId="bb9714a7-da7a-401c-8668-da88e81e713e" providerId="ADAL" clId="{E88ADF24-3D8F-46AB-8925-5824FA291C22}" dt="2025-04-08T02:57:55.313" v="1650" actId="1582"/>
          <ac:spMkLst>
            <pc:docMk/>
            <pc:sldMk cId="3099243245" sldId="285"/>
            <ac:spMk id="17" creationId="{81D17B5A-EB3E-58C3-1D03-72CD9C84DA10}"/>
          </ac:spMkLst>
        </pc:spChg>
        <pc:spChg chg="add mod">
          <ac:chgData name="김규택" userId="bb9714a7-da7a-401c-8668-da88e81e713e" providerId="ADAL" clId="{E88ADF24-3D8F-46AB-8925-5824FA291C22}" dt="2025-04-08T03:14:04.821" v="2666" actId="20577"/>
          <ac:spMkLst>
            <pc:docMk/>
            <pc:sldMk cId="3099243245" sldId="285"/>
            <ac:spMk id="26" creationId="{02FB9394-45E7-CE0E-E8EC-3568C4754D4C}"/>
          </ac:spMkLst>
        </pc:spChg>
        <pc:grpChg chg="add mod">
          <ac:chgData name="김규택" userId="bb9714a7-da7a-401c-8668-da88e81e713e" providerId="ADAL" clId="{E88ADF24-3D8F-46AB-8925-5824FA291C22}" dt="2025-04-08T02:58:11.178" v="1652" actId="164"/>
          <ac:grpSpMkLst>
            <pc:docMk/>
            <pc:sldMk cId="3099243245" sldId="285"/>
            <ac:grpSpMk id="18" creationId="{756D2BB3-E18F-A5A2-9D92-A186FB9E924A}"/>
          </ac:grpSpMkLst>
        </pc:grpChg>
        <pc:grpChg chg="add mod">
          <ac:chgData name="김규택" userId="bb9714a7-da7a-401c-8668-da88e81e713e" providerId="ADAL" clId="{E88ADF24-3D8F-46AB-8925-5824FA291C22}" dt="2025-04-08T02:58:19.592" v="1654" actId="1076"/>
          <ac:grpSpMkLst>
            <pc:docMk/>
            <pc:sldMk cId="3099243245" sldId="285"/>
            <ac:grpSpMk id="25" creationId="{12894A15-CBD7-2CE7-9D1E-EAD1CA6E3DF8}"/>
          </ac:grpSpMkLst>
        </pc:grpChg>
        <pc:picChg chg="add mod">
          <ac:chgData name="김규택" userId="bb9714a7-da7a-401c-8668-da88e81e713e" providerId="ADAL" clId="{E88ADF24-3D8F-46AB-8925-5824FA291C22}" dt="2025-04-08T02:58:11.178" v="1652" actId="164"/>
          <ac:picMkLst>
            <pc:docMk/>
            <pc:sldMk cId="3099243245" sldId="285"/>
            <ac:picMk id="5" creationId="{22651936-BFAB-87AD-0D01-FFE80E7BA957}"/>
          </ac:picMkLst>
        </pc:picChg>
        <pc:picChg chg="add mod ord modCrop">
          <ac:chgData name="김규택" userId="bb9714a7-da7a-401c-8668-da88e81e713e" providerId="ADAL" clId="{E88ADF24-3D8F-46AB-8925-5824FA291C22}" dt="2025-04-08T02:57:55.313" v="1650" actId="1582"/>
          <ac:picMkLst>
            <pc:docMk/>
            <pc:sldMk cId="3099243245" sldId="285"/>
            <ac:picMk id="7" creationId="{B506EE28-0AA9-541F-34AE-5BDCF3EBC323}"/>
          </ac:picMkLst>
        </pc:picChg>
        <pc:picChg chg="add mod">
          <ac:chgData name="김규택" userId="bb9714a7-da7a-401c-8668-da88e81e713e" providerId="ADAL" clId="{E88ADF24-3D8F-46AB-8925-5824FA291C22}" dt="2025-04-08T02:58:11.178" v="1652" actId="164"/>
          <ac:picMkLst>
            <pc:docMk/>
            <pc:sldMk cId="3099243245" sldId="285"/>
            <ac:picMk id="20" creationId="{4147FF43-30CF-075E-A725-0D0EBDCDF8C9}"/>
          </ac:picMkLst>
        </pc:picChg>
        <pc:picChg chg="add mod">
          <ac:chgData name="김규택" userId="bb9714a7-da7a-401c-8668-da88e81e713e" providerId="ADAL" clId="{E88ADF24-3D8F-46AB-8925-5824FA291C22}" dt="2025-04-08T02:58:11.178" v="1652" actId="164"/>
          <ac:picMkLst>
            <pc:docMk/>
            <pc:sldMk cId="3099243245" sldId="285"/>
            <ac:picMk id="24" creationId="{0016CFA6-702A-1C52-7732-25804CD993D5}"/>
          </ac:picMkLst>
        </pc:picChg>
      </pc:sldChg>
      <pc:sldChg chg="add del">
        <pc:chgData name="김규택" userId="bb9714a7-da7a-401c-8668-da88e81e713e" providerId="ADAL" clId="{E88ADF24-3D8F-46AB-8925-5824FA291C22}" dt="2025-04-08T02:47:41.749" v="1452" actId="47"/>
        <pc:sldMkLst>
          <pc:docMk/>
          <pc:sldMk cId="1614816464" sldId="286"/>
        </pc:sldMkLst>
      </pc:sldChg>
      <pc:sldChg chg="addSp delSp modSp add mod modAnim">
        <pc:chgData name="김규택" userId="bb9714a7-da7a-401c-8668-da88e81e713e" providerId="ADAL" clId="{E88ADF24-3D8F-46AB-8925-5824FA291C22}" dt="2025-04-08T03:37:18.708" v="5279" actId="21"/>
        <pc:sldMkLst>
          <pc:docMk/>
          <pc:sldMk cId="3821539964" sldId="286"/>
        </pc:sldMkLst>
        <pc:spChg chg="mod">
          <ac:chgData name="김규택" userId="bb9714a7-da7a-401c-8668-da88e81e713e" providerId="ADAL" clId="{E88ADF24-3D8F-46AB-8925-5824FA291C22}" dt="2025-04-08T03:23:49.576" v="4084" actId="20577"/>
          <ac:spMkLst>
            <pc:docMk/>
            <pc:sldMk cId="3821539964" sldId="286"/>
            <ac:spMk id="6" creationId="{438FA8D9-5C31-7389-10AC-93E5A5B6CCE8}"/>
          </ac:spMkLst>
        </pc:spChg>
        <pc:spChg chg="mod">
          <ac:chgData name="김규택" userId="bb9714a7-da7a-401c-8668-da88e81e713e" providerId="ADAL" clId="{E88ADF24-3D8F-46AB-8925-5824FA291C22}" dt="2025-04-08T03:28:24.135" v="4923" actId="1076"/>
          <ac:spMkLst>
            <pc:docMk/>
            <pc:sldMk cId="3821539964" sldId="286"/>
            <ac:spMk id="26" creationId="{4A18BEA5-CD94-EC42-FB44-80F336240A20}"/>
          </ac:spMkLst>
        </pc:spChg>
      </pc:sldChg>
      <pc:sldChg chg="addSp delSp modSp add mod ord">
        <pc:chgData name="김규택" userId="bb9714a7-da7a-401c-8668-da88e81e713e" providerId="ADAL" clId="{E88ADF24-3D8F-46AB-8925-5824FA291C22}" dt="2025-04-08T03:37:23.681" v="5283" actId="21"/>
        <pc:sldMkLst>
          <pc:docMk/>
          <pc:sldMk cId="2731192396" sldId="287"/>
        </pc:sldMkLst>
        <pc:spChg chg="mod">
          <ac:chgData name="김규택" userId="bb9714a7-da7a-401c-8668-da88e81e713e" providerId="ADAL" clId="{E88ADF24-3D8F-46AB-8925-5824FA291C22}" dt="2025-04-08T03:23:52.861" v="4086" actId="20577"/>
          <ac:spMkLst>
            <pc:docMk/>
            <pc:sldMk cId="2731192396" sldId="287"/>
            <ac:spMk id="6" creationId="{4369C861-883B-B534-361B-3916DF9F3446}"/>
          </ac:spMkLst>
        </pc:spChg>
        <pc:spChg chg="mod">
          <ac:chgData name="김규택" userId="bb9714a7-da7a-401c-8668-da88e81e713e" providerId="ADAL" clId="{E88ADF24-3D8F-46AB-8925-5824FA291C22}" dt="2025-04-08T03:17:25.856" v="3113" actId="20577"/>
          <ac:spMkLst>
            <pc:docMk/>
            <pc:sldMk cId="2731192396" sldId="287"/>
            <ac:spMk id="26" creationId="{49423244-B1AF-BACA-C52A-470F1FDDBC21}"/>
          </ac:spMkLst>
        </pc:spChg>
      </pc:sldChg>
      <pc:sldChg chg="modSp add mod ord">
        <pc:chgData name="김규택" userId="bb9714a7-da7a-401c-8668-da88e81e713e" providerId="ADAL" clId="{E88ADF24-3D8F-46AB-8925-5824FA291C22}" dt="2025-04-08T03:36:04.513" v="5241" actId="242"/>
        <pc:sldMkLst>
          <pc:docMk/>
          <pc:sldMk cId="2679771979" sldId="288"/>
        </pc:sldMkLst>
        <pc:spChg chg="mod">
          <ac:chgData name="김규택" userId="bb9714a7-da7a-401c-8668-da88e81e713e" providerId="ADAL" clId="{E88ADF24-3D8F-46AB-8925-5824FA291C22}" dt="2025-04-08T03:08:32.496" v="1889" actId="20577"/>
          <ac:spMkLst>
            <pc:docMk/>
            <pc:sldMk cId="2679771979" sldId="288"/>
            <ac:spMk id="6" creationId="{0570166A-C288-DD14-034C-EC627D5A6F78}"/>
          </ac:spMkLst>
        </pc:spChg>
        <pc:spChg chg="mod">
          <ac:chgData name="김규택" userId="bb9714a7-da7a-401c-8668-da88e81e713e" providerId="ADAL" clId="{E88ADF24-3D8F-46AB-8925-5824FA291C22}" dt="2025-04-08T03:36:04.513" v="5241" actId="242"/>
          <ac:spMkLst>
            <pc:docMk/>
            <pc:sldMk cId="2679771979" sldId="288"/>
            <ac:spMk id="26" creationId="{28BDEB66-1B38-524A-512C-AA05777084AE}"/>
          </ac:spMkLst>
        </pc:spChg>
      </pc:sldChg>
      <pc:sldChg chg="modSp add mod">
        <pc:chgData name="김규택" userId="bb9714a7-da7a-401c-8668-da88e81e713e" providerId="ADAL" clId="{E88ADF24-3D8F-46AB-8925-5824FA291C22}" dt="2025-04-08T03:28:30.039" v="4924" actId="1076"/>
        <pc:sldMkLst>
          <pc:docMk/>
          <pc:sldMk cId="67722961" sldId="289"/>
        </pc:sldMkLst>
        <pc:spChg chg="mod">
          <ac:chgData name="김규택" userId="bb9714a7-da7a-401c-8668-da88e81e713e" providerId="ADAL" clId="{E88ADF24-3D8F-46AB-8925-5824FA291C22}" dt="2025-04-08T03:24:02.861" v="4091" actId="20577"/>
          <ac:spMkLst>
            <pc:docMk/>
            <pc:sldMk cId="67722961" sldId="289"/>
            <ac:spMk id="6" creationId="{3BBACACE-03DA-605B-6091-51D27445B117}"/>
          </ac:spMkLst>
        </pc:spChg>
        <pc:spChg chg="mod">
          <ac:chgData name="김규택" userId="bb9714a7-da7a-401c-8668-da88e81e713e" providerId="ADAL" clId="{E88ADF24-3D8F-46AB-8925-5824FA291C22}" dt="2025-04-08T03:28:30.039" v="4924" actId="1076"/>
          <ac:spMkLst>
            <pc:docMk/>
            <pc:sldMk cId="67722961" sldId="289"/>
            <ac:spMk id="26" creationId="{0A81C473-1987-4643-B9B7-417960E935A1}"/>
          </ac:spMkLst>
        </pc:spChg>
      </pc:sldChg>
      <pc:sldChg chg="addSp delSp modSp add mod ord addAnim delAnim modAnim">
        <pc:chgData name="김규택" userId="bb9714a7-da7a-401c-8668-da88e81e713e" providerId="ADAL" clId="{E88ADF24-3D8F-46AB-8925-5824FA291C22}" dt="2025-04-08T04:13:45.953" v="6206" actId="20577"/>
        <pc:sldMkLst>
          <pc:docMk/>
          <pc:sldMk cId="1080611633" sldId="290"/>
        </pc:sldMkLst>
        <pc:spChg chg="add del mod">
          <ac:chgData name="김규택" userId="bb9714a7-da7a-401c-8668-da88e81e713e" providerId="ADAL" clId="{E88ADF24-3D8F-46AB-8925-5824FA291C22}" dt="2025-04-08T04:13:45.953" v="6206" actId="20577"/>
          <ac:spMkLst>
            <pc:docMk/>
            <pc:sldMk cId="1080611633" sldId="290"/>
            <ac:spMk id="6" creationId="{0B1B134F-CC6F-E6C6-F274-B3E078A179E5}"/>
          </ac:spMkLst>
        </pc:spChg>
        <pc:spChg chg="add del mod">
          <ac:chgData name="김규택" userId="bb9714a7-da7a-401c-8668-da88e81e713e" providerId="ADAL" clId="{E88ADF24-3D8F-46AB-8925-5824FA291C22}" dt="2025-04-08T03:45:17.121" v="5492" actId="20577"/>
          <ac:spMkLst>
            <pc:docMk/>
            <pc:sldMk cId="1080611633" sldId="290"/>
            <ac:spMk id="26" creationId="{DF1C8B50-3AC9-A388-D86D-1579E7DE6D90}"/>
          </ac:spMkLst>
        </pc:spChg>
        <pc:grpChg chg="add mod">
          <ac:chgData name="김규택" userId="bb9714a7-da7a-401c-8668-da88e81e713e" providerId="ADAL" clId="{E88ADF24-3D8F-46AB-8925-5824FA291C22}" dt="2025-04-08T03:45:11.578" v="5481" actId="1076"/>
          <ac:grpSpMkLst>
            <pc:docMk/>
            <pc:sldMk cId="1080611633" sldId="290"/>
            <ac:grpSpMk id="23" creationId="{7274B02B-EDE7-94FC-6F33-F66382781EB3}"/>
          </ac:grpSpMkLst>
        </pc:grpChg>
        <pc:picChg chg="add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13" creationId="{B6920C17-6242-A8E3-69F6-A0C4AE59450C}"/>
          </ac:picMkLst>
        </pc:picChg>
        <pc:picChg chg="add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16" creationId="{77D34FCC-EF8D-9048-CA1F-A74A8DE891C6}"/>
          </ac:picMkLst>
        </pc:picChg>
        <pc:picChg chg="add del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19" creationId="{897A5F9E-681B-C477-C8E3-96A6B154F012}"/>
          </ac:picMkLst>
        </pc:picChg>
        <pc:picChg chg="add mod">
          <ac:chgData name="김규택" userId="bb9714a7-da7a-401c-8668-da88e81e713e" providerId="ADAL" clId="{E88ADF24-3D8F-46AB-8925-5824FA291C22}" dt="2025-04-08T03:45:08.441" v="5480" actId="164"/>
          <ac:picMkLst>
            <pc:docMk/>
            <pc:sldMk cId="1080611633" sldId="290"/>
            <ac:picMk id="22" creationId="{A676BEE6-2415-1933-EB30-AC871581E288}"/>
          </ac:picMkLst>
        </pc:picChg>
      </pc:sldChg>
      <pc:sldChg chg="addSp delSp modSp add mod ord addAnim delAnim modAnim">
        <pc:chgData name="김규택" userId="bb9714a7-da7a-401c-8668-da88e81e713e" providerId="ADAL" clId="{E88ADF24-3D8F-46AB-8925-5824FA291C22}" dt="2025-04-08T04:13:48.809" v="6208" actId="20577"/>
        <pc:sldMkLst>
          <pc:docMk/>
          <pc:sldMk cId="609929618" sldId="291"/>
        </pc:sldMkLst>
        <pc:spChg chg="mod">
          <ac:chgData name="김규택" userId="bb9714a7-da7a-401c-8668-da88e81e713e" providerId="ADAL" clId="{E88ADF24-3D8F-46AB-8925-5824FA291C22}" dt="2025-04-08T04:13:48.809" v="6208" actId="20577"/>
          <ac:spMkLst>
            <pc:docMk/>
            <pc:sldMk cId="609929618" sldId="291"/>
            <ac:spMk id="6" creationId="{086C8E2F-19FA-1720-11E7-01267E970168}"/>
          </ac:spMkLst>
        </pc:spChg>
        <pc:spChg chg="mod">
          <ac:chgData name="김규택" userId="bb9714a7-da7a-401c-8668-da88e81e713e" providerId="ADAL" clId="{E88ADF24-3D8F-46AB-8925-5824FA291C22}" dt="2025-04-08T03:55:55.336" v="5674" actId="1036"/>
          <ac:spMkLst>
            <pc:docMk/>
            <pc:sldMk cId="609929618" sldId="291"/>
            <ac:spMk id="26" creationId="{3B45CDCC-510C-8EB8-0627-BA614FFA48D6}"/>
          </ac:spMkLst>
        </pc:spChg>
        <pc:grpChg chg="add mod">
          <ac:chgData name="김규택" userId="bb9714a7-da7a-401c-8668-da88e81e713e" providerId="ADAL" clId="{E88ADF24-3D8F-46AB-8925-5824FA291C22}" dt="2025-04-08T03:54:16.919" v="5610" actId="164"/>
          <ac:grpSpMkLst>
            <pc:docMk/>
            <pc:sldMk cId="609929618" sldId="291"/>
            <ac:grpSpMk id="15" creationId="{3C7ECA69-0E3F-8229-07E6-043E551A8A92}"/>
          </ac:grpSpMkLst>
        </pc:grpChg>
        <pc:picChg chg="add mod modCrop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3" creationId="{210D55A3-C30A-08C0-BD2A-78A117BF8E73}"/>
          </ac:picMkLst>
        </pc:picChg>
        <pc:picChg chg="add mod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8" creationId="{B39590E5-239F-3A3C-8279-EA0AB71863C6}"/>
          </ac:picMkLst>
        </pc:picChg>
        <pc:picChg chg="add mod modCrop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12" creationId="{8A285EEB-AD28-E6B6-BB73-A31EEECA0026}"/>
          </ac:picMkLst>
        </pc:picChg>
        <pc:picChg chg="add mod modCrop">
          <ac:chgData name="김규택" userId="bb9714a7-da7a-401c-8668-da88e81e713e" providerId="ADAL" clId="{E88ADF24-3D8F-46AB-8925-5824FA291C22}" dt="2025-04-08T03:54:16.919" v="5610" actId="164"/>
          <ac:picMkLst>
            <pc:docMk/>
            <pc:sldMk cId="609929618" sldId="291"/>
            <ac:picMk id="13" creationId="{CB5B0318-66F4-8B0D-8830-E9F4DDB8850A}"/>
          </ac:picMkLst>
        </pc:picChg>
      </pc:sldChg>
      <pc:sldChg chg="add del">
        <pc:chgData name="김규택" userId="bb9714a7-da7a-401c-8668-da88e81e713e" providerId="ADAL" clId="{E88ADF24-3D8F-46AB-8925-5824FA291C22}" dt="2025-04-08T03:39:08.884" v="5340"/>
        <pc:sldMkLst>
          <pc:docMk/>
          <pc:sldMk cId="2305539408" sldId="291"/>
        </pc:sldMkLst>
      </pc:sldChg>
      <pc:sldChg chg="addSp delSp modSp add del mod">
        <pc:chgData name="김규택" userId="bb9714a7-da7a-401c-8668-da88e81e713e" providerId="ADAL" clId="{E88ADF24-3D8F-46AB-8925-5824FA291C22}" dt="2025-04-08T03:41:17.692" v="5389"/>
        <pc:sldMkLst>
          <pc:docMk/>
          <pc:sldMk cId="1807476199" sldId="292"/>
        </pc:sldMkLst>
      </pc:sldChg>
      <pc:sldChg chg="addSp delSp modSp add del mod">
        <pc:chgData name="김규택" userId="bb9714a7-da7a-401c-8668-da88e81e713e" providerId="ADAL" clId="{E88ADF24-3D8F-46AB-8925-5824FA291C22}" dt="2025-04-08T03:56:23.508" v="5679" actId="47"/>
        <pc:sldMkLst>
          <pc:docMk/>
          <pc:sldMk cId="2758328053" sldId="292"/>
        </pc:sldMkLst>
      </pc:sldChg>
      <pc:sldChg chg="add del">
        <pc:chgData name="김규택" userId="bb9714a7-da7a-401c-8668-da88e81e713e" providerId="ADAL" clId="{E88ADF24-3D8F-46AB-8925-5824FA291C22}" dt="2025-04-08T03:39:07.781" v="5339"/>
        <pc:sldMkLst>
          <pc:docMk/>
          <pc:sldMk cId="2816991336" sldId="292"/>
        </pc:sldMkLst>
      </pc:sldChg>
      <pc:sldChg chg="add del">
        <pc:chgData name="김규택" userId="bb9714a7-da7a-401c-8668-da88e81e713e" providerId="ADAL" clId="{E88ADF24-3D8F-46AB-8925-5824FA291C22}" dt="2025-04-08T03:59:23.756" v="5766" actId="47"/>
        <pc:sldMkLst>
          <pc:docMk/>
          <pc:sldMk cId="1814548310" sldId="293"/>
        </pc:sldMkLst>
      </pc:sldChg>
      <pc:sldChg chg="addSp delSp modSp add mod">
        <pc:chgData name="김규택" userId="bb9714a7-da7a-401c-8668-da88e81e713e" providerId="ADAL" clId="{E88ADF24-3D8F-46AB-8925-5824FA291C22}" dt="2025-04-08T04:19:46.785" v="7269" actId="20577"/>
        <pc:sldMkLst>
          <pc:docMk/>
          <pc:sldMk cId="3052072455" sldId="294"/>
        </pc:sldMkLst>
        <pc:spChg chg="mod">
          <ac:chgData name="김규택" userId="bb9714a7-da7a-401c-8668-da88e81e713e" providerId="ADAL" clId="{E88ADF24-3D8F-46AB-8925-5824FA291C22}" dt="2025-04-08T04:19:46.785" v="7269" actId="20577"/>
          <ac:spMkLst>
            <pc:docMk/>
            <pc:sldMk cId="3052072455" sldId="294"/>
            <ac:spMk id="6" creationId="{C6EB2A25-6AC3-3313-AE56-518BBBF97B6A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1" creationId="{4F601DDD-BB7F-07E3-24DB-587652DF7E03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2" creationId="{C81958D2-A5ED-97F4-B648-0B258AE3215F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3" creationId="{0E345A63-69AA-F5FE-A81B-A0B9BFB90FC2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4" creationId="{21930DE2-8112-A2A3-00FB-B539DB2CF555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5" creationId="{C9F97C8D-543F-E3A4-5E84-BFFEA1267BB8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6" creationId="{72360A96-781E-EB7B-0A98-109751556460}"/>
          </ac:spMkLst>
        </pc:spChg>
        <pc:spChg chg="mod">
          <ac:chgData name="김규택" userId="bb9714a7-da7a-401c-8668-da88e81e713e" providerId="ADAL" clId="{E88ADF24-3D8F-46AB-8925-5824FA291C22}" dt="2025-04-08T04:11:39.983" v="6165"/>
          <ac:spMkLst>
            <pc:docMk/>
            <pc:sldMk cId="3052072455" sldId="294"/>
            <ac:spMk id="27" creationId="{7F7E7364-CE93-DB7F-565B-6E0B97E43FEF}"/>
          </ac:spMkLst>
        </pc:spChg>
        <pc:grpChg chg="add mod">
          <ac:chgData name="김규택" userId="bb9714a7-da7a-401c-8668-da88e81e713e" providerId="ADAL" clId="{E88ADF24-3D8F-46AB-8925-5824FA291C22}" dt="2025-04-08T04:11:39.983" v="6165"/>
          <ac:grpSpMkLst>
            <pc:docMk/>
            <pc:sldMk cId="3052072455" sldId="294"/>
            <ac:grpSpMk id="19" creationId="{FDE4A776-6827-9C1E-1765-41A9B164E108}"/>
          </ac:grpSpMkLst>
        </pc:grpChg>
        <pc:picChg chg="mod">
          <ac:chgData name="김규택" userId="bb9714a7-da7a-401c-8668-da88e81e713e" providerId="ADAL" clId="{E88ADF24-3D8F-46AB-8925-5824FA291C22}" dt="2025-04-08T04:11:39.983" v="6165"/>
          <ac:picMkLst>
            <pc:docMk/>
            <pc:sldMk cId="3052072455" sldId="294"/>
            <ac:picMk id="20" creationId="{BD0E2B8A-26C9-C7FD-83C3-74DC23FB7D41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19:34.975" v="7245" actId="20577"/>
        <pc:sldMkLst>
          <pc:docMk/>
          <pc:sldMk cId="3231499125" sldId="295"/>
        </pc:sldMkLst>
        <pc:spChg chg="mod">
          <ac:chgData name="김규택" userId="bb9714a7-da7a-401c-8668-da88e81e713e" providerId="ADAL" clId="{E88ADF24-3D8F-46AB-8925-5824FA291C22}" dt="2025-04-08T04:19:34.975" v="7245" actId="20577"/>
          <ac:spMkLst>
            <pc:docMk/>
            <pc:sldMk cId="3231499125" sldId="295"/>
            <ac:spMk id="6" creationId="{06BDD182-DA84-1425-5EFF-1A42BB57005E}"/>
          </ac:spMkLst>
        </pc:spChg>
        <pc:spChg chg="add mod">
          <ac:chgData name="김규택" userId="bb9714a7-da7a-401c-8668-da88e81e713e" providerId="ADAL" clId="{E88ADF24-3D8F-46AB-8925-5824FA291C22}" dt="2025-04-08T03:58:57.037" v="5751" actId="1076"/>
          <ac:spMkLst>
            <pc:docMk/>
            <pc:sldMk cId="3231499125" sldId="295"/>
            <ac:spMk id="8" creationId="{54ED0157-EEBB-5B9C-BED6-128DC6918EF2}"/>
          </ac:spMkLst>
        </pc:spChg>
        <pc:picChg chg="add mod">
          <ac:chgData name="김규택" userId="bb9714a7-da7a-401c-8668-da88e81e713e" providerId="ADAL" clId="{E88ADF24-3D8F-46AB-8925-5824FA291C22}" dt="2025-04-08T03:58:57.037" v="5751" actId="1076"/>
          <ac:picMkLst>
            <pc:docMk/>
            <pc:sldMk cId="3231499125" sldId="295"/>
            <ac:picMk id="7" creationId="{71396653-7C4B-BAF1-CF1E-FD5169C82AF9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19:58.262" v="7279" actId="20577"/>
        <pc:sldMkLst>
          <pc:docMk/>
          <pc:sldMk cId="3897771491" sldId="296"/>
        </pc:sldMkLst>
        <pc:spChg chg="mod">
          <ac:chgData name="김규택" userId="bb9714a7-da7a-401c-8668-da88e81e713e" providerId="ADAL" clId="{E88ADF24-3D8F-46AB-8925-5824FA291C22}" dt="2025-04-08T04:19:58.262" v="7279" actId="20577"/>
          <ac:spMkLst>
            <pc:docMk/>
            <pc:sldMk cId="3897771491" sldId="296"/>
            <ac:spMk id="6" creationId="{59E1D704-06BE-DD79-391A-D2A272082938}"/>
          </ac:spMkLst>
        </pc:spChg>
        <pc:picChg chg="add mod topLvl">
          <ac:chgData name="김규택" userId="bb9714a7-da7a-401c-8668-da88e81e713e" providerId="ADAL" clId="{E88ADF24-3D8F-46AB-8925-5824FA291C22}" dt="2025-04-08T04:04:58.478" v="5904" actId="1076"/>
          <ac:picMkLst>
            <pc:docMk/>
            <pc:sldMk cId="3897771491" sldId="296"/>
            <ac:picMk id="13" creationId="{3300F7F0-AA87-9454-1C46-FEB134F80784}"/>
          </ac:picMkLst>
        </pc:picChg>
        <pc:picChg chg="add mod">
          <ac:chgData name="김규택" userId="bb9714a7-da7a-401c-8668-da88e81e713e" providerId="ADAL" clId="{E88ADF24-3D8F-46AB-8925-5824FA291C22}" dt="2025-04-08T04:04:58.478" v="5904" actId="1076"/>
          <ac:picMkLst>
            <pc:docMk/>
            <pc:sldMk cId="3897771491" sldId="296"/>
            <ac:picMk id="16" creationId="{4F7FE784-55F0-6E47-D24A-DCA6961B9CCD}"/>
          </ac:picMkLst>
        </pc:picChg>
        <pc:picChg chg="add mod">
          <ac:chgData name="김규택" userId="bb9714a7-da7a-401c-8668-da88e81e713e" providerId="ADAL" clId="{E88ADF24-3D8F-46AB-8925-5824FA291C22}" dt="2025-04-08T04:05:30.979" v="5915" actId="1076"/>
          <ac:picMkLst>
            <pc:docMk/>
            <pc:sldMk cId="3897771491" sldId="296"/>
            <ac:picMk id="20" creationId="{E177C65D-C9A8-7984-F72F-7789404998CD}"/>
          </ac:picMkLst>
        </pc:picChg>
        <pc:picChg chg="add mod">
          <ac:chgData name="김규택" userId="bb9714a7-da7a-401c-8668-da88e81e713e" providerId="ADAL" clId="{E88ADF24-3D8F-46AB-8925-5824FA291C22}" dt="2025-04-08T04:12:13.988" v="6176" actId="1076"/>
          <ac:picMkLst>
            <pc:docMk/>
            <pc:sldMk cId="3897771491" sldId="296"/>
            <ac:picMk id="37" creationId="{1EF94F2C-A16A-6CD0-EEC7-AD12BB92C04A}"/>
          </ac:picMkLst>
        </pc:picChg>
        <pc:cxnChg chg="add mod">
          <ac:chgData name="김규택" userId="bb9714a7-da7a-401c-8668-da88e81e713e" providerId="ADAL" clId="{E88ADF24-3D8F-46AB-8925-5824FA291C22}" dt="2025-04-08T04:05:30.979" v="5915" actId="1076"/>
          <ac:cxnSpMkLst>
            <pc:docMk/>
            <pc:sldMk cId="3897771491" sldId="296"/>
            <ac:cxnSpMk id="23" creationId="{D43C10CF-42C9-6463-B94B-13909F61C0B4}"/>
          </ac:cxnSpMkLst>
        </pc:cxnChg>
        <pc:cxnChg chg="add mod">
          <ac:chgData name="김규택" userId="bb9714a7-da7a-401c-8668-da88e81e713e" providerId="ADAL" clId="{E88ADF24-3D8F-46AB-8925-5824FA291C22}" dt="2025-04-08T04:05:30.979" v="5915" actId="1076"/>
          <ac:cxnSpMkLst>
            <pc:docMk/>
            <pc:sldMk cId="3897771491" sldId="296"/>
            <ac:cxnSpMk id="24" creationId="{039BE99A-7664-E0D4-DDFE-0290B442542E}"/>
          </ac:cxnSpMkLst>
        </pc:cxnChg>
        <pc:cxnChg chg="add mod">
          <ac:chgData name="김규택" userId="bb9714a7-da7a-401c-8668-da88e81e713e" providerId="ADAL" clId="{E88ADF24-3D8F-46AB-8925-5824FA291C22}" dt="2025-04-08T04:11:52.933" v="6166" actId="478"/>
          <ac:cxnSpMkLst>
            <pc:docMk/>
            <pc:sldMk cId="3897771491" sldId="296"/>
            <ac:cxnSpMk id="27" creationId="{D370769B-842B-F9CC-9F24-8A82C8E74F25}"/>
          </ac:cxnSpMkLst>
        </pc:cxnChg>
      </pc:sldChg>
      <pc:sldChg chg="addSp delSp modSp add mod">
        <pc:chgData name="김규택" userId="bb9714a7-da7a-401c-8668-da88e81e713e" providerId="ADAL" clId="{E88ADF24-3D8F-46AB-8925-5824FA291C22}" dt="2025-04-08T04:14:03.047" v="6218" actId="20577"/>
        <pc:sldMkLst>
          <pc:docMk/>
          <pc:sldMk cId="1964523904" sldId="297"/>
        </pc:sldMkLst>
        <pc:spChg chg="add mod">
          <ac:chgData name="김규택" userId="bb9714a7-da7a-401c-8668-da88e81e713e" providerId="ADAL" clId="{E88ADF24-3D8F-46AB-8925-5824FA291C22}" dt="2025-04-08T04:08:39.821" v="6041" actId="164"/>
          <ac:spMkLst>
            <pc:docMk/>
            <pc:sldMk cId="1964523904" sldId="297"/>
            <ac:spMk id="4" creationId="{EA3E0531-0F7F-92EA-3AFA-AB54E91F1712}"/>
          </ac:spMkLst>
        </pc:spChg>
        <pc:spChg chg="mod">
          <ac:chgData name="김규택" userId="bb9714a7-da7a-401c-8668-da88e81e713e" providerId="ADAL" clId="{E88ADF24-3D8F-46AB-8925-5824FA291C22}" dt="2025-04-08T04:14:03.047" v="6218" actId="20577"/>
          <ac:spMkLst>
            <pc:docMk/>
            <pc:sldMk cId="1964523904" sldId="297"/>
            <ac:spMk id="6" creationId="{6FDCD5D5-32EC-D3A6-74A7-C284296CFCCB}"/>
          </ac:spMkLst>
        </pc:spChg>
        <pc:grpChg chg="add mod">
          <ac:chgData name="김규택" userId="bb9714a7-da7a-401c-8668-da88e81e713e" providerId="ADAL" clId="{E88ADF24-3D8F-46AB-8925-5824FA291C22}" dt="2025-04-08T04:09:57.280" v="6139"/>
          <ac:grpSpMkLst>
            <pc:docMk/>
            <pc:sldMk cId="1964523904" sldId="297"/>
            <ac:grpSpMk id="7" creationId="{798257AC-0D66-7F9A-9F86-4A001B1B2E89}"/>
          </ac:grpSpMkLst>
        </pc:grpChg>
        <pc:picChg chg="add mod modCrop">
          <ac:chgData name="김규택" userId="bb9714a7-da7a-401c-8668-da88e81e713e" providerId="ADAL" clId="{E88ADF24-3D8F-46AB-8925-5824FA291C22}" dt="2025-04-08T04:08:39.821" v="6041" actId="164"/>
          <ac:picMkLst>
            <pc:docMk/>
            <pc:sldMk cId="1964523904" sldId="297"/>
            <ac:picMk id="3" creationId="{24999BD4-A05D-4130-B8D4-4D743D09267F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19:51.532" v="7277" actId="20577"/>
        <pc:sldMkLst>
          <pc:docMk/>
          <pc:sldMk cId="1651574051" sldId="298"/>
        </pc:sldMkLst>
        <pc:spChg chg="mod">
          <ac:chgData name="김규택" userId="bb9714a7-da7a-401c-8668-da88e81e713e" providerId="ADAL" clId="{E88ADF24-3D8F-46AB-8925-5824FA291C22}" dt="2025-04-08T04:19:51.532" v="7277" actId="20577"/>
          <ac:spMkLst>
            <pc:docMk/>
            <pc:sldMk cId="1651574051" sldId="298"/>
            <ac:spMk id="6" creationId="{0E3E9268-8ABF-33FE-1A57-4028E97B8E7E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3" creationId="{AF55544E-E88E-598C-F1B9-F71A5D2301B9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5" creationId="{F253ED1B-2F87-135E-A8FC-4696C9F763C8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6" creationId="{E5E97CD4-25E4-B8CC-EE27-125DF2D7627D}"/>
          </ac:spMkLst>
        </pc:spChg>
        <pc:spChg chg="add mod">
          <ac:chgData name="김규택" userId="bb9714a7-da7a-401c-8668-da88e81e713e" providerId="ADAL" clId="{E88ADF24-3D8F-46AB-8925-5824FA291C22}" dt="2025-04-08T04:10:48.027" v="6149" actId="164"/>
          <ac:spMkLst>
            <pc:docMk/>
            <pc:sldMk cId="1651574051" sldId="298"/>
            <ac:spMk id="17" creationId="{23FBC506-0119-AC12-F1A9-86CFBC58F291}"/>
          </ac:spMkLst>
        </pc:spChg>
        <pc:grpChg chg="add mod">
          <ac:chgData name="김규택" userId="bb9714a7-da7a-401c-8668-da88e81e713e" providerId="ADAL" clId="{E88ADF24-3D8F-46AB-8925-5824FA291C22}" dt="2025-04-08T04:11:00.504" v="6154" actId="1076"/>
          <ac:grpSpMkLst>
            <pc:docMk/>
            <pc:sldMk cId="1651574051" sldId="298"/>
            <ac:grpSpMk id="18" creationId="{946DAB9A-0191-59CF-9D16-A9DE165D4FB9}"/>
          </ac:grpSpMkLst>
        </pc:grpChg>
        <pc:picChg chg="add mod">
          <ac:chgData name="김규택" userId="bb9714a7-da7a-401c-8668-da88e81e713e" providerId="ADAL" clId="{E88ADF24-3D8F-46AB-8925-5824FA291C22}" dt="2025-04-08T04:10:48.027" v="6149" actId="164"/>
          <ac:picMkLst>
            <pc:docMk/>
            <pc:sldMk cId="1651574051" sldId="298"/>
            <ac:picMk id="4" creationId="{E60F265C-4B1A-9747-129A-636114920B3C}"/>
          </ac:picMkLst>
        </pc:picChg>
      </pc:sldChg>
      <pc:sldChg chg="add del">
        <pc:chgData name="김규택" userId="bb9714a7-da7a-401c-8668-da88e81e713e" providerId="ADAL" clId="{E88ADF24-3D8F-46AB-8925-5824FA291C22}" dt="2025-04-08T04:12:58.019" v="6178"/>
        <pc:sldMkLst>
          <pc:docMk/>
          <pc:sldMk cId="2671300044" sldId="299"/>
        </pc:sldMkLst>
      </pc:sldChg>
      <pc:sldChg chg="addSp delSp modSp add mod delAnim modAnim">
        <pc:chgData name="김규택" userId="bb9714a7-da7a-401c-8668-da88e81e713e" providerId="ADAL" clId="{E88ADF24-3D8F-46AB-8925-5824FA291C22}" dt="2025-04-09T01:12:06.217" v="11263" actId="207"/>
        <pc:sldMkLst>
          <pc:docMk/>
          <pc:sldMk cId="3316294147" sldId="299"/>
        </pc:sldMkLst>
      </pc:sldChg>
      <pc:sldChg chg="addSp delSp modSp add mod">
        <pc:chgData name="김규택" userId="bb9714a7-da7a-401c-8668-da88e81e713e" providerId="ADAL" clId="{E88ADF24-3D8F-46AB-8925-5824FA291C22}" dt="2025-04-08T04:19:24.319" v="7236" actId="20577"/>
        <pc:sldMkLst>
          <pc:docMk/>
          <pc:sldMk cId="3414082433" sldId="300"/>
        </pc:sldMkLst>
        <pc:spChg chg="add mod">
          <ac:chgData name="김규택" userId="bb9714a7-da7a-401c-8668-da88e81e713e" providerId="ADAL" clId="{E88ADF24-3D8F-46AB-8925-5824FA291C22}" dt="2025-04-08T04:19:15.127" v="7225" actId="113"/>
          <ac:spMkLst>
            <pc:docMk/>
            <pc:sldMk cId="3414082433" sldId="300"/>
            <ac:spMk id="2" creationId="{C564DDEB-FF81-D50A-45D9-103635D4CF84}"/>
          </ac:spMkLst>
        </pc:spChg>
        <pc:spChg chg="mod">
          <ac:chgData name="김규택" userId="bb9714a7-da7a-401c-8668-da88e81e713e" providerId="ADAL" clId="{E88ADF24-3D8F-46AB-8925-5824FA291C22}" dt="2025-04-08T04:19:24.319" v="7236" actId="20577"/>
          <ac:spMkLst>
            <pc:docMk/>
            <pc:sldMk cId="3414082433" sldId="300"/>
            <ac:spMk id="6" creationId="{D29473D1-B47E-2F97-8C30-0159D3600648}"/>
          </ac:spMkLst>
        </pc:spChg>
      </pc:sldChg>
      <pc:sldChg chg="addSp delSp modSp add mod delAnim">
        <pc:chgData name="김규택" userId="bb9714a7-da7a-401c-8668-da88e81e713e" providerId="ADAL" clId="{E88ADF24-3D8F-46AB-8925-5824FA291C22}" dt="2025-04-08T04:51:35.975" v="8159" actId="20577"/>
        <pc:sldMkLst>
          <pc:docMk/>
          <pc:sldMk cId="1893692029" sldId="301"/>
        </pc:sldMkLst>
        <pc:spChg chg="mod">
          <ac:chgData name="김규택" userId="bb9714a7-da7a-401c-8668-da88e81e713e" providerId="ADAL" clId="{E88ADF24-3D8F-46AB-8925-5824FA291C22}" dt="2025-04-08T04:51:35.975" v="8159" actId="20577"/>
          <ac:spMkLst>
            <pc:docMk/>
            <pc:sldMk cId="1893692029" sldId="301"/>
            <ac:spMk id="6" creationId="{676698AD-750F-53DD-7FC3-54A0F66C91C3}"/>
          </ac:spMkLst>
        </pc:spChg>
        <pc:spChg chg="mod">
          <ac:chgData name="김규택" userId="bb9714a7-da7a-401c-8668-da88e81e713e" providerId="ADAL" clId="{E88ADF24-3D8F-46AB-8925-5824FA291C22}" dt="2025-04-08T04:38:54.463" v="7510"/>
          <ac:spMkLst>
            <pc:docMk/>
            <pc:sldMk cId="1893692029" sldId="301"/>
            <ac:spMk id="11" creationId="{07AAAB39-E08A-B7B3-0475-E5C1F0AE7870}"/>
          </ac:spMkLst>
        </pc:spChg>
        <pc:spChg chg="mod">
          <ac:chgData name="김규택" userId="bb9714a7-da7a-401c-8668-da88e81e713e" providerId="ADAL" clId="{E88ADF24-3D8F-46AB-8925-5824FA291C22}" dt="2025-04-08T04:38:54.463" v="7510"/>
          <ac:spMkLst>
            <pc:docMk/>
            <pc:sldMk cId="1893692029" sldId="301"/>
            <ac:spMk id="21" creationId="{E8F914B9-5108-2F51-AF0D-C917BF70DC48}"/>
          </ac:spMkLst>
        </pc:spChg>
        <pc:spChg chg="add mod">
          <ac:chgData name="김규택" userId="bb9714a7-da7a-401c-8668-da88e81e713e" providerId="ADAL" clId="{E88ADF24-3D8F-46AB-8925-5824FA291C22}" dt="2025-04-08T04:41:28.260" v="7553" actId="14100"/>
          <ac:spMkLst>
            <pc:docMk/>
            <pc:sldMk cId="1893692029" sldId="301"/>
            <ac:spMk id="32" creationId="{F9E05CF3-2E11-A67B-4D10-0A12448065CB}"/>
          </ac:spMkLst>
        </pc:spChg>
        <pc:spChg chg="add mod">
          <ac:chgData name="김규택" userId="bb9714a7-da7a-401c-8668-da88e81e713e" providerId="ADAL" clId="{E88ADF24-3D8F-46AB-8925-5824FA291C22}" dt="2025-04-08T04:42:15.799" v="7563" actId="20577"/>
          <ac:spMkLst>
            <pc:docMk/>
            <pc:sldMk cId="1893692029" sldId="301"/>
            <ac:spMk id="34" creationId="{9371E0CE-56D2-71F4-C461-35A076C44A42}"/>
          </ac:spMkLst>
        </pc:spChg>
        <pc:grpChg chg="mod">
          <ac:chgData name="김규택" userId="bb9714a7-da7a-401c-8668-da88e81e713e" providerId="ADAL" clId="{E88ADF24-3D8F-46AB-8925-5824FA291C22}" dt="2025-04-08T04:39:12.214" v="7520" actId="1076"/>
          <ac:grpSpMkLst>
            <pc:docMk/>
            <pc:sldMk cId="1893692029" sldId="301"/>
            <ac:grpSpMk id="10" creationId="{8E31A268-A26B-3E93-4B49-EFAA8EF0DD4B}"/>
          </ac:grpSpMkLst>
        </pc:grpChg>
        <pc:grpChg chg="add del mod">
          <ac:chgData name="김규택" userId="bb9714a7-da7a-401c-8668-da88e81e713e" providerId="ADAL" clId="{E88ADF24-3D8F-46AB-8925-5824FA291C22}" dt="2025-04-08T04:39:17.705" v="7521" actId="1076"/>
          <ac:grpSpMkLst>
            <pc:docMk/>
            <pc:sldMk cId="1893692029" sldId="301"/>
            <ac:grpSpMk id="20" creationId="{70DC54FB-78F8-9210-10D9-D5159F3D2681}"/>
          </ac:grpSpMkLst>
        </pc:grpChg>
        <pc:picChg chg="mod">
          <ac:chgData name="김규택" userId="bb9714a7-da7a-401c-8668-da88e81e713e" providerId="ADAL" clId="{E88ADF24-3D8F-46AB-8925-5824FA291C22}" dt="2025-04-08T04:38:54.463" v="7510"/>
          <ac:picMkLst>
            <pc:docMk/>
            <pc:sldMk cId="1893692029" sldId="301"/>
            <ac:picMk id="12" creationId="{6904C30D-C0CE-8C09-E87F-C2707C0919F3}"/>
          </ac:picMkLst>
        </pc:picChg>
        <pc:picChg chg="mod">
          <ac:chgData name="김규택" userId="bb9714a7-da7a-401c-8668-da88e81e713e" providerId="ADAL" clId="{E88ADF24-3D8F-46AB-8925-5824FA291C22}" dt="2025-04-08T04:38:54.463" v="7510"/>
          <ac:picMkLst>
            <pc:docMk/>
            <pc:sldMk cId="1893692029" sldId="301"/>
            <ac:picMk id="22" creationId="{859B934E-2778-6882-C868-353894BD8A37}"/>
          </ac:picMkLst>
        </pc:picChg>
      </pc:sldChg>
      <pc:sldChg chg="addSp delSp modSp add mod">
        <pc:chgData name="김규택" userId="bb9714a7-da7a-401c-8668-da88e81e713e" providerId="ADAL" clId="{E88ADF24-3D8F-46AB-8925-5824FA291C22}" dt="2025-04-08T04:51:33.267" v="8157" actId="20577"/>
        <pc:sldMkLst>
          <pc:docMk/>
          <pc:sldMk cId="703517636" sldId="302"/>
        </pc:sldMkLst>
        <pc:spChg chg="add mod">
          <ac:chgData name="김규택" userId="bb9714a7-da7a-401c-8668-da88e81e713e" providerId="ADAL" clId="{E88ADF24-3D8F-46AB-8925-5824FA291C22}" dt="2025-04-08T04:44:26.143" v="7709" actId="20577"/>
          <ac:spMkLst>
            <pc:docMk/>
            <pc:sldMk cId="703517636" sldId="302"/>
            <ac:spMk id="2" creationId="{98EBEA95-E8E5-1E58-E739-95EA0550887E}"/>
          </ac:spMkLst>
        </pc:spChg>
        <pc:spChg chg="add mod">
          <ac:chgData name="김규택" userId="bb9714a7-da7a-401c-8668-da88e81e713e" providerId="ADAL" clId="{E88ADF24-3D8F-46AB-8925-5824FA291C22}" dt="2025-04-08T04:44:45.986" v="7710" actId="2710"/>
          <ac:spMkLst>
            <pc:docMk/>
            <pc:sldMk cId="703517636" sldId="302"/>
            <ac:spMk id="3" creationId="{B6657A2B-F13A-07C8-4DA2-14982B322184}"/>
          </ac:spMkLst>
        </pc:spChg>
        <pc:spChg chg="mod">
          <ac:chgData name="김규택" userId="bb9714a7-da7a-401c-8668-da88e81e713e" providerId="ADAL" clId="{E88ADF24-3D8F-46AB-8925-5824FA291C22}" dt="2025-04-08T04:51:33.267" v="8157" actId="20577"/>
          <ac:spMkLst>
            <pc:docMk/>
            <pc:sldMk cId="703517636" sldId="302"/>
            <ac:spMk id="6" creationId="{90226178-897D-7B96-1E13-C7DA2C55DEFB}"/>
          </ac:spMkLst>
        </pc:spChg>
        <pc:grpChg chg="mod">
          <ac:chgData name="김규택" userId="bb9714a7-da7a-401c-8668-da88e81e713e" providerId="ADAL" clId="{E88ADF24-3D8F-46AB-8925-5824FA291C22}" dt="2025-04-08T04:39:56.212" v="7525" actId="1076"/>
          <ac:grpSpMkLst>
            <pc:docMk/>
            <pc:sldMk cId="703517636" sldId="302"/>
            <ac:grpSpMk id="26" creationId="{B7D4125C-DD74-3962-7E1E-4A5E4E1853C5}"/>
          </ac:grpSpMkLst>
        </pc:grpChg>
      </pc:sldChg>
      <pc:sldChg chg="addSp delSp modSp add mod">
        <pc:chgData name="김규택" userId="bb9714a7-da7a-401c-8668-da88e81e713e" providerId="ADAL" clId="{E88ADF24-3D8F-46AB-8925-5824FA291C22}" dt="2025-04-08T04:51:30.616" v="8155" actId="20577"/>
        <pc:sldMkLst>
          <pc:docMk/>
          <pc:sldMk cId="1459940073" sldId="303"/>
        </pc:sldMkLst>
        <pc:spChg chg="add mod">
          <ac:chgData name="김규택" userId="bb9714a7-da7a-401c-8668-da88e81e713e" providerId="ADAL" clId="{E88ADF24-3D8F-46AB-8925-5824FA291C22}" dt="2025-04-08T04:51:24.500" v="8153" actId="1076"/>
          <ac:spMkLst>
            <pc:docMk/>
            <pc:sldMk cId="1459940073" sldId="303"/>
            <ac:spMk id="4" creationId="{40C55312-89EF-0F05-BFBA-9908EE2FBC2D}"/>
          </ac:spMkLst>
        </pc:spChg>
        <pc:spChg chg="mod">
          <ac:chgData name="김규택" userId="bb9714a7-da7a-401c-8668-da88e81e713e" providerId="ADAL" clId="{E88ADF24-3D8F-46AB-8925-5824FA291C22}" dt="2025-04-08T04:51:30.616" v="8155" actId="20577"/>
          <ac:spMkLst>
            <pc:docMk/>
            <pc:sldMk cId="1459940073" sldId="303"/>
            <ac:spMk id="6" creationId="{FC9A2569-27FD-3B94-423A-CBB0E63D6E91}"/>
          </ac:spMkLst>
        </pc:spChg>
      </pc:sldChg>
      <pc:sldChg chg="addSp modSp add del mod">
        <pc:chgData name="김규택" userId="bb9714a7-da7a-401c-8668-da88e81e713e" providerId="ADAL" clId="{E88ADF24-3D8F-46AB-8925-5824FA291C22}" dt="2025-04-08T05:00:55.376" v="9028" actId="47"/>
        <pc:sldMkLst>
          <pc:docMk/>
          <pc:sldMk cId="3388496613" sldId="304"/>
        </pc:sldMkLst>
      </pc:sldChg>
      <pc:sldChg chg="modSp add mod">
        <pc:chgData name="김규택" userId="bb9714a7-da7a-401c-8668-da88e81e713e" providerId="ADAL" clId="{E88ADF24-3D8F-46AB-8925-5824FA291C22}" dt="2025-04-08T05:01:47.825" v="9053" actId="20577"/>
        <pc:sldMkLst>
          <pc:docMk/>
          <pc:sldMk cId="2511655149" sldId="305"/>
        </pc:sldMkLst>
        <pc:spChg chg="mod">
          <ac:chgData name="김규택" userId="bb9714a7-da7a-401c-8668-da88e81e713e" providerId="ADAL" clId="{E88ADF24-3D8F-46AB-8925-5824FA291C22}" dt="2025-04-08T05:01:47.825" v="9053" actId="20577"/>
          <ac:spMkLst>
            <pc:docMk/>
            <pc:sldMk cId="2511655149" sldId="305"/>
            <ac:spMk id="4" creationId="{8F9629E6-4E00-9408-8066-BDDE0B5BEFC7}"/>
          </ac:spMkLst>
        </pc:spChg>
        <pc:spChg chg="mod">
          <ac:chgData name="김규택" userId="bb9714a7-da7a-401c-8668-da88e81e713e" providerId="ADAL" clId="{E88ADF24-3D8F-46AB-8925-5824FA291C22}" dt="2025-04-08T05:01:00.869" v="9031" actId="20577"/>
          <ac:spMkLst>
            <pc:docMk/>
            <pc:sldMk cId="2511655149" sldId="305"/>
            <ac:spMk id="6" creationId="{18E1DAD3-6155-F570-1D90-DCAA89329790}"/>
          </ac:spMkLst>
        </pc:spChg>
      </pc:sldChg>
      <pc:sldChg chg="modSp add mod">
        <pc:chgData name="김규택" userId="bb9714a7-da7a-401c-8668-da88e81e713e" providerId="ADAL" clId="{E88ADF24-3D8F-46AB-8925-5824FA291C22}" dt="2025-04-08T18:37:14.287" v="11182" actId="20577"/>
        <pc:sldMkLst>
          <pc:docMk/>
          <pc:sldMk cId="1669368547" sldId="306"/>
        </pc:sldMkLst>
        <pc:spChg chg="mod">
          <ac:chgData name="김규택" userId="bb9714a7-da7a-401c-8668-da88e81e713e" providerId="ADAL" clId="{E88ADF24-3D8F-46AB-8925-5824FA291C22}" dt="2025-04-08T18:37:14.287" v="11182" actId="20577"/>
          <ac:spMkLst>
            <pc:docMk/>
            <pc:sldMk cId="1669368547" sldId="306"/>
            <ac:spMk id="4" creationId="{60DED5CF-3E14-C564-AAB3-F9983EC35853}"/>
          </ac:spMkLst>
        </pc:spChg>
        <pc:spChg chg="mod">
          <ac:chgData name="김규택" userId="bb9714a7-da7a-401c-8668-da88e81e713e" providerId="ADAL" clId="{E88ADF24-3D8F-46AB-8925-5824FA291C22}" dt="2025-04-08T05:01:04.811" v="9035" actId="20577"/>
          <ac:spMkLst>
            <pc:docMk/>
            <pc:sldMk cId="1669368547" sldId="306"/>
            <ac:spMk id="6" creationId="{B3ECA3D8-2836-B608-51CD-74C5BCE98BFA}"/>
          </ac:spMkLst>
        </pc:spChg>
      </pc:sldChg>
      <pc:sldChg chg="addSp delSp modSp add mod">
        <pc:chgData name="김규택" userId="bb9714a7-da7a-401c-8668-da88e81e713e" providerId="ADAL" clId="{E88ADF24-3D8F-46AB-8925-5824FA291C22}" dt="2025-04-09T01:37:46.796" v="11274" actId="207"/>
        <pc:sldMkLst>
          <pc:docMk/>
          <pc:sldMk cId="4085595833" sldId="307"/>
        </pc:sldMkLst>
        <pc:spChg chg="add mod">
          <ac:chgData name="김규택" userId="bb9714a7-da7a-401c-8668-da88e81e713e" providerId="ADAL" clId="{E88ADF24-3D8F-46AB-8925-5824FA291C22}" dt="2025-04-08T06:11:39.393" v="10130" actId="14100"/>
          <ac:spMkLst>
            <pc:docMk/>
            <pc:sldMk cId="4085595833" sldId="307"/>
            <ac:spMk id="7" creationId="{8AD5B418-4D7B-F98B-091E-8CDA38BCA7BD}"/>
          </ac:spMkLst>
        </pc:spChg>
        <pc:spChg chg="add mod">
          <ac:chgData name="김규택" userId="bb9714a7-da7a-401c-8668-da88e81e713e" providerId="ADAL" clId="{E88ADF24-3D8F-46AB-8925-5824FA291C22}" dt="2025-04-08T06:24:57.137" v="10773" actId="20577"/>
          <ac:spMkLst>
            <pc:docMk/>
            <pc:sldMk cId="4085595833" sldId="307"/>
            <ac:spMk id="32" creationId="{7B3E19EB-0EE2-94AC-63DE-B97EE1F30912}"/>
          </ac:spMkLst>
        </pc:spChg>
        <pc:spChg chg="add mod">
          <ac:chgData name="김규택" userId="bb9714a7-da7a-401c-8668-da88e81e713e" providerId="ADAL" clId="{E88ADF24-3D8F-46AB-8925-5824FA291C22}" dt="2025-04-08T06:24:27.507" v="10748" actId="404"/>
          <ac:spMkLst>
            <pc:docMk/>
            <pc:sldMk cId="4085595833" sldId="307"/>
            <ac:spMk id="44" creationId="{289FCFBF-5B81-FD89-A4D4-397A9DFDF42E}"/>
          </ac:spMkLst>
        </pc:spChg>
        <pc:spChg chg="add mod">
          <ac:chgData name="김규택" userId="bb9714a7-da7a-401c-8668-da88e81e713e" providerId="ADAL" clId="{E88ADF24-3D8F-46AB-8925-5824FA291C22}" dt="2025-04-08T06:27:15.771" v="10776" actId="14100"/>
          <ac:spMkLst>
            <pc:docMk/>
            <pc:sldMk cId="4085595833" sldId="307"/>
            <ac:spMk id="45" creationId="{A6B27B8F-9A10-FA63-4E57-2E99C0F37143}"/>
          </ac:spMkLst>
        </pc:spChg>
        <pc:spChg chg="add mod">
          <ac:chgData name="김규택" userId="bb9714a7-da7a-401c-8668-da88e81e713e" providerId="ADAL" clId="{E88ADF24-3D8F-46AB-8925-5824FA291C22}" dt="2025-04-08T06:38:51.096" v="10913" actId="20577"/>
          <ac:spMkLst>
            <pc:docMk/>
            <pc:sldMk cId="4085595833" sldId="307"/>
            <ac:spMk id="47" creationId="{208F9106-5914-6C7E-D431-D0E099B231E1}"/>
          </ac:spMkLst>
        </pc:spChg>
        <pc:spChg chg="add mod">
          <ac:chgData name="김규택" userId="bb9714a7-da7a-401c-8668-da88e81e713e" providerId="ADAL" clId="{E88ADF24-3D8F-46AB-8925-5824FA291C22}" dt="2025-04-08T06:38:54.878" v="10916" actId="20577"/>
          <ac:spMkLst>
            <pc:docMk/>
            <pc:sldMk cId="4085595833" sldId="307"/>
            <ac:spMk id="48" creationId="{15AA3939-C1ED-00E7-0407-17F47980B15D}"/>
          </ac:spMkLst>
        </pc:spChg>
        <pc:spChg chg="add mod ord">
          <ac:chgData name="김규택" userId="bb9714a7-da7a-401c-8668-da88e81e713e" providerId="ADAL" clId="{E88ADF24-3D8F-46AB-8925-5824FA291C22}" dt="2025-04-08T06:27:40.656" v="10781" actId="167"/>
          <ac:spMkLst>
            <pc:docMk/>
            <pc:sldMk cId="4085595833" sldId="307"/>
            <ac:spMk id="49" creationId="{B25CE908-A73B-445A-0B3E-0C7B0D2795BF}"/>
          </ac:spMkLst>
        </pc:spChg>
        <pc:graphicFrameChg chg="add mod ord modGraphic">
          <ac:chgData name="김규택" userId="bb9714a7-da7a-401c-8668-da88e81e713e" providerId="ADAL" clId="{E88ADF24-3D8F-46AB-8925-5824FA291C22}" dt="2025-04-09T01:37:46.796" v="11274" actId="207"/>
          <ac:graphicFrameMkLst>
            <pc:docMk/>
            <pc:sldMk cId="4085595833" sldId="307"/>
            <ac:graphicFrameMk id="2" creationId="{6870E169-BC1E-3F0B-B23C-F04969A0036B}"/>
          </ac:graphicFrameMkLst>
        </pc:graphicFrameChg>
        <pc:cxnChg chg="add mod">
          <ac:chgData name="김규택" userId="bb9714a7-da7a-401c-8668-da88e81e713e" providerId="ADAL" clId="{E88ADF24-3D8F-46AB-8925-5824FA291C22}" dt="2025-04-08T06:20:45.402" v="10421" actId="14100"/>
          <ac:cxnSpMkLst>
            <pc:docMk/>
            <pc:sldMk cId="4085595833" sldId="307"/>
            <ac:cxnSpMk id="10" creationId="{E242751A-E740-EFA4-F896-4349C2811547}"/>
          </ac:cxnSpMkLst>
        </pc:cxnChg>
        <pc:cxnChg chg="add mod">
          <ac:chgData name="김규택" userId="bb9714a7-da7a-401c-8668-da88e81e713e" providerId="ADAL" clId="{E88ADF24-3D8F-46AB-8925-5824FA291C22}" dt="2025-04-08T06:20:56.951" v="10424" actId="208"/>
          <ac:cxnSpMkLst>
            <pc:docMk/>
            <pc:sldMk cId="4085595833" sldId="307"/>
            <ac:cxnSpMk id="12" creationId="{EC290E14-9B22-7E49-8564-924BB407602A}"/>
          </ac:cxnSpMkLst>
        </pc:cxnChg>
        <pc:cxnChg chg="add mod">
          <ac:chgData name="김규택" userId="bb9714a7-da7a-401c-8668-da88e81e713e" providerId="ADAL" clId="{E88ADF24-3D8F-46AB-8925-5824FA291C22}" dt="2025-04-08T06:20:56.951" v="10424" actId="208"/>
          <ac:cxnSpMkLst>
            <pc:docMk/>
            <pc:sldMk cId="4085595833" sldId="307"/>
            <ac:cxnSpMk id="16" creationId="{1B50964D-864D-6BC3-485B-5F358EF3863D}"/>
          </ac:cxnSpMkLst>
        </pc:cxnChg>
        <pc:cxnChg chg="add mod">
          <ac:chgData name="김규택" userId="bb9714a7-da7a-401c-8668-da88e81e713e" providerId="ADAL" clId="{E88ADF24-3D8F-46AB-8925-5824FA291C22}" dt="2025-04-08T06:20:40.768" v="10420" actId="14100"/>
          <ac:cxnSpMkLst>
            <pc:docMk/>
            <pc:sldMk cId="4085595833" sldId="307"/>
            <ac:cxnSpMk id="17" creationId="{34D0280C-7C68-1D8E-347B-0375446483A2}"/>
          </ac:cxnSpMkLst>
        </pc:cxnChg>
        <pc:cxnChg chg="add mod">
          <ac:chgData name="김규택" userId="bb9714a7-da7a-401c-8668-da88e81e713e" providerId="ADAL" clId="{E88ADF24-3D8F-46AB-8925-5824FA291C22}" dt="2025-04-08T06:38:30.306" v="10905" actId="14100"/>
          <ac:cxnSpMkLst>
            <pc:docMk/>
            <pc:sldMk cId="4085595833" sldId="307"/>
            <ac:cxnSpMk id="18" creationId="{5A371B55-9D40-9770-1BF6-2C895FD12AAE}"/>
          </ac:cxnSpMkLst>
        </pc:cxnChg>
        <pc:cxnChg chg="add mod">
          <ac:chgData name="김규택" userId="bb9714a7-da7a-401c-8668-da88e81e713e" providerId="ADAL" clId="{E88ADF24-3D8F-46AB-8925-5824FA291C22}" dt="2025-04-08T06:38:33.042" v="10906" actId="14100"/>
          <ac:cxnSpMkLst>
            <pc:docMk/>
            <pc:sldMk cId="4085595833" sldId="307"/>
            <ac:cxnSpMk id="20" creationId="{F1137E2A-106A-7CAD-88B0-1D8C51638B88}"/>
          </ac:cxnSpMkLst>
        </pc:cxnChg>
        <pc:cxnChg chg="add mod">
          <ac:chgData name="김규택" userId="bb9714a7-da7a-401c-8668-da88e81e713e" providerId="ADAL" clId="{E88ADF24-3D8F-46AB-8925-5824FA291C22}" dt="2025-04-08T06:38:35.898" v="10907" actId="14100"/>
          <ac:cxnSpMkLst>
            <pc:docMk/>
            <pc:sldMk cId="4085595833" sldId="307"/>
            <ac:cxnSpMk id="25" creationId="{A2336B24-9564-69EE-377D-8464BA2FF010}"/>
          </ac:cxnSpMkLst>
        </pc:cxnChg>
      </pc:sldChg>
      <pc:sldChg chg="add">
        <pc:chgData name="김규택" userId="bb9714a7-da7a-401c-8668-da88e81e713e" providerId="ADAL" clId="{E88ADF24-3D8F-46AB-8925-5824FA291C22}" dt="2025-04-08T05:02:29.815" v="9057"/>
        <pc:sldMkLst>
          <pc:docMk/>
          <pc:sldMk cId="1857743046" sldId="308"/>
        </pc:sldMkLst>
      </pc:sldChg>
      <pc:sldChg chg="modSp add mod">
        <pc:chgData name="김규택" userId="bb9714a7-da7a-401c-8668-da88e81e713e" providerId="ADAL" clId="{E88ADF24-3D8F-46AB-8925-5824FA291C22}" dt="2025-04-08T05:03:44.786" v="9122" actId="20577"/>
        <pc:sldMkLst>
          <pc:docMk/>
          <pc:sldMk cId="2700466869" sldId="309"/>
        </pc:sldMkLst>
        <pc:spChg chg="mod">
          <ac:chgData name="김규택" userId="bb9714a7-da7a-401c-8668-da88e81e713e" providerId="ADAL" clId="{E88ADF24-3D8F-46AB-8925-5824FA291C22}" dt="2025-04-08T05:03:44.786" v="9122" actId="20577"/>
          <ac:spMkLst>
            <pc:docMk/>
            <pc:sldMk cId="2700466869" sldId="309"/>
            <ac:spMk id="6" creationId="{FD876678-E7F4-8671-6E19-EFD2E8F6314F}"/>
          </ac:spMkLst>
        </pc:spChg>
      </pc:sldChg>
      <pc:sldChg chg="addSp delSp modSp add mod">
        <pc:chgData name="김규택" userId="bb9714a7-da7a-401c-8668-da88e81e713e" providerId="ADAL" clId="{E88ADF24-3D8F-46AB-8925-5824FA291C22}" dt="2025-04-08T06:28:13.628" v="10786" actId="22"/>
        <pc:sldMkLst>
          <pc:docMk/>
          <pc:sldMk cId="277488240" sldId="310"/>
        </pc:sldMkLst>
        <pc:spChg chg="mod">
          <ac:chgData name="김규택" userId="bb9714a7-da7a-401c-8668-da88e81e713e" providerId="ADAL" clId="{E88ADF24-3D8F-46AB-8925-5824FA291C22}" dt="2025-04-08T05:05:50.931" v="9216" actId="2710"/>
          <ac:spMkLst>
            <pc:docMk/>
            <pc:sldMk cId="277488240" sldId="310"/>
            <ac:spMk id="4" creationId="{999ADD75-5877-8F61-5230-B8002F757713}"/>
          </ac:spMkLst>
        </pc:spChg>
        <pc:spChg chg="mod">
          <ac:chgData name="김규택" userId="bb9714a7-da7a-401c-8668-da88e81e713e" providerId="ADAL" clId="{E88ADF24-3D8F-46AB-8925-5824FA291C22}" dt="2025-04-08T05:04:12.601" v="9156" actId="20577"/>
          <ac:spMkLst>
            <pc:docMk/>
            <pc:sldMk cId="277488240" sldId="310"/>
            <ac:spMk id="6" creationId="{FF516F09-9EA1-CE38-9979-21FD0A94F348}"/>
          </ac:spMkLst>
        </pc:spChg>
      </pc:sldChg>
      <pc:sldChg chg="addSp modSp add mod">
        <pc:chgData name="김규택" userId="bb9714a7-da7a-401c-8668-da88e81e713e" providerId="ADAL" clId="{E88ADF24-3D8F-46AB-8925-5824FA291C22}" dt="2025-04-09T01:40:56.009" v="11289"/>
        <pc:sldMkLst>
          <pc:docMk/>
          <pc:sldMk cId="417654827" sldId="311"/>
        </pc:sldMkLst>
        <pc:spChg chg="mod">
          <ac:chgData name="김규택" userId="bb9714a7-da7a-401c-8668-da88e81e713e" providerId="ADAL" clId="{E88ADF24-3D8F-46AB-8925-5824FA291C22}" dt="2025-04-08T05:06:05.061" v="9232" actId="20577"/>
          <ac:spMkLst>
            <pc:docMk/>
            <pc:sldMk cId="417654827" sldId="311"/>
            <ac:spMk id="6" creationId="{AC4A4A2A-E06E-2458-98D8-16F6D541323D}"/>
          </ac:spMkLst>
        </pc:spChg>
        <pc:graphicFrameChg chg="add mod">
          <ac:chgData name="김규택" userId="bb9714a7-da7a-401c-8668-da88e81e713e" providerId="ADAL" clId="{E88ADF24-3D8F-46AB-8925-5824FA291C22}" dt="2025-04-09T01:40:56.009" v="11289"/>
          <ac:graphicFrameMkLst>
            <pc:docMk/>
            <pc:sldMk cId="417654827" sldId="311"/>
            <ac:graphicFrameMk id="2" creationId="{7464B0E2-F5F9-E33B-A4CE-30F36885A67B}"/>
          </ac:graphicFrameMkLst>
        </pc:graphicFrameChg>
      </pc:sldChg>
      <pc:sldChg chg="addSp delSp modSp add mod">
        <pc:chgData name="김규택" userId="bb9714a7-da7a-401c-8668-da88e81e713e" providerId="ADAL" clId="{E88ADF24-3D8F-46AB-8925-5824FA291C22}" dt="2025-04-08T06:43:40.865" v="10932" actId="22"/>
        <pc:sldMkLst>
          <pc:docMk/>
          <pc:sldMk cId="791091888" sldId="312"/>
        </pc:sldMkLst>
        <pc:spChg chg="mod">
          <ac:chgData name="김규택" userId="bb9714a7-da7a-401c-8668-da88e81e713e" providerId="ADAL" clId="{E88ADF24-3D8F-46AB-8925-5824FA291C22}" dt="2025-04-08T06:28:59.477" v="10891" actId="20577"/>
          <ac:spMkLst>
            <pc:docMk/>
            <pc:sldMk cId="791091888" sldId="312"/>
            <ac:spMk id="6" creationId="{D64361F3-4F89-3C0A-6B57-578C2F1E5749}"/>
          </ac:spMkLst>
        </pc:spChg>
      </pc:sldChg>
      <pc:sldChg chg="addSp delSp modSp add mod">
        <pc:chgData name="김규택" userId="bb9714a7-da7a-401c-8668-da88e81e713e" providerId="ADAL" clId="{E88ADF24-3D8F-46AB-8925-5824FA291C22}" dt="2025-04-09T01:40:54.736" v="11288" actId="21"/>
        <pc:sldMkLst>
          <pc:docMk/>
          <pc:sldMk cId="2009081364" sldId="313"/>
        </pc:sldMkLst>
        <pc:spChg chg="mod">
          <ac:chgData name="김규택" userId="bb9714a7-da7a-401c-8668-da88e81e713e" providerId="ADAL" clId="{E88ADF24-3D8F-46AB-8925-5824FA291C22}" dt="2025-04-08T06:43:49.160" v="10948" actId="20577"/>
          <ac:spMkLst>
            <pc:docMk/>
            <pc:sldMk cId="2009081364" sldId="313"/>
            <ac:spMk id="6" creationId="{E6124A6B-A67E-D1F0-247A-8B6F6E10A190}"/>
          </ac:spMkLst>
        </pc:spChg>
      </pc:sldChg>
      <pc:sldChg chg="delSp modSp add del mod">
        <pc:chgData name="김규택" userId="bb9714a7-da7a-401c-8668-da88e81e713e" providerId="ADAL" clId="{E88ADF24-3D8F-46AB-8925-5824FA291C22}" dt="2025-04-09T01:09:03.384" v="11244" actId="47"/>
        <pc:sldMkLst>
          <pc:docMk/>
          <pc:sldMk cId="161488567" sldId="314"/>
        </pc:sldMkLst>
      </pc:sldChg>
      <pc:sldChg chg="delSp modSp add del mod">
        <pc:chgData name="김규택" userId="bb9714a7-da7a-401c-8668-da88e81e713e" providerId="ADAL" clId="{E88ADF24-3D8F-46AB-8925-5824FA291C22}" dt="2025-04-09T01:11:24.474" v="11259" actId="47"/>
        <pc:sldMkLst>
          <pc:docMk/>
          <pc:sldMk cId="2373700567" sldId="314"/>
        </pc:sldMkLst>
      </pc:sldChg>
      <pc:sldChg chg="modSp add del mod">
        <pc:chgData name="김규택" userId="bb9714a7-da7a-401c-8668-da88e81e713e" providerId="ADAL" clId="{E88ADF24-3D8F-46AB-8925-5824FA291C22}" dt="2025-04-09T01:12:55.724" v="11269" actId="47"/>
        <pc:sldMkLst>
          <pc:docMk/>
          <pc:sldMk cId="3244551505" sldId="314"/>
        </pc:sldMkLst>
      </pc:sldChg>
      <pc:sldChg chg="delSp modSp add del mod">
        <pc:chgData name="김규택" userId="bb9714a7-da7a-401c-8668-da88e81e713e" providerId="ADAL" clId="{E88ADF24-3D8F-46AB-8925-5824FA291C22}" dt="2025-04-09T01:09:04.060" v="11245" actId="47"/>
        <pc:sldMkLst>
          <pc:docMk/>
          <pc:sldMk cId="26317884" sldId="315"/>
        </pc:sldMkLst>
      </pc:sldChg>
      <pc:sldChg chg="modSp add del mod">
        <pc:chgData name="김규택" userId="bb9714a7-da7a-401c-8668-da88e81e713e" providerId="ADAL" clId="{E88ADF24-3D8F-46AB-8925-5824FA291C22}" dt="2025-04-09T01:12:55.067" v="11268" actId="47"/>
        <pc:sldMkLst>
          <pc:docMk/>
          <pc:sldMk cId="323689137" sldId="315"/>
        </pc:sldMkLst>
      </pc:sldChg>
      <pc:sldChg chg="delSp modSp add del mod">
        <pc:chgData name="김규택" userId="bb9714a7-da7a-401c-8668-da88e81e713e" providerId="ADAL" clId="{E88ADF24-3D8F-46AB-8925-5824FA291C22}" dt="2025-04-09T01:11:25.233" v="11260" actId="47"/>
        <pc:sldMkLst>
          <pc:docMk/>
          <pc:sldMk cId="3914494017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65D08-4C01-40C7-920B-6BC5F585575B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2952A-F462-4B4B-8E01-339143BC5C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494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9B2F9-9724-EE80-CBF1-E4CD8A1C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0D46CC-2FEA-8555-14CF-78338D95B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5F4763-7D2A-2EC3-29B0-853F1DA5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718D0-3E2A-603A-6F77-31194F3F1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61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12C0C-D857-BEAB-70B2-480CDF889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21F666-AB0A-A058-9543-B54308A36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47D980-3E07-E231-7C42-B085FEE82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38E73-B360-789C-EDB2-5183EA87F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47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F53EB-4FAB-5F3C-3599-C5B639B3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F2D871-8826-963F-28F9-C22CA60D0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BD8F8-4054-0E79-C5B3-887538B9C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FE0B18-0CE6-F16D-98C5-69694FEF5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59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07E0-2A60-2BA3-4068-8FF91A4B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53D127-94C7-B1B7-3B18-FE5B4D7F8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AEF173-6FE2-9D31-4990-E39EF5C8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B6C6B-09A8-3BC4-D767-BB02A7D4E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136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E608C-45FF-119C-C8F2-B137F7F40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1DCACA-5CBC-B5C3-6B51-DF56311A6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3CD0F5-2C99-07DA-7A30-77482282E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063A5A-D1B5-C833-319A-894FC64DD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448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23D15-F1C3-B5EB-97C9-6EDDE9C1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BBB8D2-4694-DBDA-9ACC-2AEC7162D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5E248A-71E6-5344-29D1-B87ECDCA6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D5DD0-9A39-212A-A5B2-388983823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490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0D3C1-B31A-3E09-3F8C-6DD157A2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737F0B-5514-0EAA-C592-ECE1268DC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23A6B-550D-40B1-55CE-764D38988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02FB96-CF6A-00B4-F5C5-6D02EC39A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97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AA021-3BD3-17DD-6E14-FF84F8B31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2AD415-84E4-B795-4AC9-AEC7FA251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C8A029-32F9-AAB4-61C5-2269B631C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BD748-027F-F0AA-EE68-984714CD9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463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CD81E-65E7-A392-4645-E630F5246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2E8561-D8D8-7F52-5B9B-D4B0AB07A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142F49-DF64-F9DF-1EB0-988CE0C2A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9974C-7A1C-988F-3D14-11B876844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523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50FF-B79C-C4D6-E991-9500ABFD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66A70D-31CE-0CA6-EAD3-89949F319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536550-960A-CEBB-EA7B-04CC90FBF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7153A-EABF-4E16-2F25-9FFBEF77B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10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430CA-2C04-5BA0-1792-4FA9B565D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E04F19-8A77-01F4-106D-D31730D5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8850E3-5A61-895C-49AD-47A20AE1C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CF523-D830-BD41-A873-C9EE97EA2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13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96844-BF81-E062-7E97-1B37B56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9734B4-2E0A-8422-E1A8-98055F52C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251AA1-31CB-DBD9-DC6B-1AD7D755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AF922D-6533-6A78-01A2-852300414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61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9E73A-19ED-FCD2-429E-60C3F2A6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00EEC-F3F3-C236-5B41-9AD443D3E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661152-BEB1-6753-6749-F0F35D2BF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C0CBEF-1D5F-EC63-5B92-7170B5520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834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6E480-546C-0192-15C5-22E902617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C4534B-3780-D1D0-BED3-2C1D93B5B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301C36-1AD5-4CB2-2104-3497DBD54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280280-9F1A-13C6-7CAB-6F26A519A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834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94B7-36AF-6AD3-734C-08163959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B5C5B9-A2AE-7AD7-A29C-936F8A684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BCA1DA-6044-EEBA-8979-8273E673C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E9666F-D412-CE5F-A63A-76C65E1B7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47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DDFB1-7338-5D61-9990-8A5FE8E8A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5E8D64-A6BC-664E-3841-2560B365D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7F373C-391B-3D3E-BEEB-9A1DF6239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DBEA6-3C11-3E09-383F-70FA81399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909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BFE67-4868-3D17-2ED5-E4834BEF5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0AE2B3-569C-F08F-7AEA-CFC2F107A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532143-CC5C-8171-6D1A-6B6354D4A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B6D586-FAEA-D60C-026E-FF72FAD10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817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EE56-6395-6E89-BED1-882B565D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581930-9826-61D8-1DA5-ECFF6FA99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631468-C5F4-CE86-C4FD-31973E3AE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7ED17-D432-47ED-CB4B-0AF8AE46D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50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4DDB2-8797-FA10-F1DB-77ECD1DFB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597B52-1ECE-42E5-E789-1EDB1D685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627EE0-0D91-41B8-46F8-4A1219934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22EED4-D788-5CCA-86A9-EDD19A41A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196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85291-D146-E5F8-1D29-A090439C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44798B-A784-1D5D-B918-36EABEDAF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283392-CA7F-D7AB-2B80-D792EC9E1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40CB0B-CC50-A621-A942-03469C846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491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8B62E-AD9A-6081-DFC8-1270BF34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774C2F-EC05-F07A-6457-B19D8A20B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D9112D-670A-4393-AD06-AA4E41C54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8DB46-78B1-2DCB-9169-6BAE59AD0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980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B1044-58B3-7678-19C9-BAED917AD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4EF2D3-673E-F385-ABCC-968FBB5C1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8FD5E4-437D-7AC6-C73B-D52038204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2ACC1F-6EE7-EA60-0D2B-A0096FA10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34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2422-EE0A-B980-C45E-321694F3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97FB76-B610-2878-A5FF-B1DED7FF8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14F57A-1F92-602B-14DB-9A984BE51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3F2FB-8E2C-99EF-3257-42A45AF67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51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92BB-153D-7782-6BA8-E3078334E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4822D0-1C6D-920D-212B-291DB66BD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0012EB-BBC6-FE57-4032-3A8CDF6EC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3D227D-CE00-67B8-2CB9-DC6C4AA7F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240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C2A7C-1E11-5E9E-6ADD-8ECEA0C4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71E99D-4C1C-E7A9-8057-917CD3FCD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6A35BE-D16C-9418-B9B8-B0D145CEB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C7D53-DFED-3554-D534-6E6380205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190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382B5-7AD4-6601-BAC2-6B42D47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10ECC9-CDAE-82F9-9057-0B82E0C80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8651CC-4599-77FA-4DB0-58C472333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7EFCC3-3A6F-1A8F-7B41-E54F586C8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246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7105B-E935-CF98-BA05-B221AA97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7F8C76-47A3-C03A-6F2B-B89C575AB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9EABD1-C313-F6D0-C58E-2E1ECE0E1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B793C1-696D-9C9B-7F5A-71EAD9994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72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46AD-FB3E-0A23-1001-3C01BF21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C4202B-07E6-6FDE-C22D-CEE23A483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6B84E2-B036-E865-8821-F6E894DA6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5DF20C-5A2F-A8A8-5E55-B2D260C02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231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9EB2-7A66-E5FF-D435-2F579FA70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D1635D-A42E-EAA7-BE42-57D99C533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275CF6-A1F4-87C7-59B2-20D17AE41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D7EC2C-16A8-8338-CF20-335079C576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7EE4E-7ED4-42C2-83E1-88BFE35D36F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00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1F6CE-650D-0AB9-9AB8-103A7AA55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117D02-968E-6D3C-1FDB-03718E70E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2D80BD-D381-1240-95F2-BB122DABA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97AF1-B099-EF8F-48C9-45F9911CE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602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CEABE-6A6F-532C-C90B-31CC304D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1B992D-AE6B-1517-3415-E931BA703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F172F4-461F-AE70-2AC5-2299C1D66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D6891-1037-6F31-80BC-A52B97C9E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196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3F92-5193-4F74-5881-06D41A66E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511DEB-E95E-852B-747D-CEDB6139D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0B515C-CAF8-9C5B-EB51-C2A32D88B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8D7FF-6DCF-E5E0-42BB-927D04014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064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4833D-FC65-A3FD-2839-FD7D4488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39433-C107-6CA3-3E6F-517A5C6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7AC0B7-371F-E302-4356-D41018629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F3F460-D6AE-8FC6-983C-53D1F1FFF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22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CD05-05CF-8A0E-2B6A-403C33B5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FEDDB4-F72D-49D1-783E-EF89033CA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247196-234F-2EC9-52EA-AE6720F54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8EC4D-D4F1-351D-DC79-6C0519A67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7608-9E08-E6C4-8649-1325AE04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A161EE-1629-0C32-092A-B33B3BBCB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3CF7F6-9A51-43B0-4009-D59914AC6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85DFD3-7D8F-D975-E69E-01A169705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3470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38E5-F644-9260-D868-CFE00352B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524CE5-112E-23E2-A60E-AFB10638D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CB2755-00ED-A0EE-EE56-EA5004ED2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993D2-9F1F-5D0C-031F-7875CEA0A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46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03F8-37CF-435B-6B56-21FACF9F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2014A3-C1CF-0F80-613C-69B4B9F6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E73275-061F-9063-46E8-4896F1719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EE617-5B98-0D37-5EAA-7E2762A73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987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BFAB-6645-4FF8-D9A7-C610FD63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9C1BE7-A6A9-55B5-9570-AC69365A0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7E7373-352C-E421-7801-9678F0D67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E0BCD-431E-3ED9-4D48-077274B83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636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E60B-933E-217D-0204-97D8652E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C344C0-7D67-F2BA-8CE0-6C1CA4E27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ACE103-010E-5A4F-4044-160017B69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3BEE6-DF28-5EC8-EBA9-0A3723CF7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1227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FD4F-7B4F-3481-EB2F-5ADD5BDA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711EC-D355-E5CE-4E7D-294147E42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B3654C-09D2-8724-5655-999A633BA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ECA8D-E5B2-BCFF-EADB-18D4E4A24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902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C310-6435-96C5-151C-13EBC770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BC9CFC-CBB4-FEA4-7F32-D712221EC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77777D-FE97-008B-1A92-A890C2DB7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EB4E09-DE2D-3B7A-B5A6-6F4609F1C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930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D501-78AC-6DF8-5697-2A817259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B2B321-8341-EECF-84B8-E945D2DBC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4BD051-7A95-C597-B587-B88990C75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93A7B-7315-7266-8AD5-20FFAD5B2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158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211DC-6318-191A-2E01-1FCE0A2D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D722EB-61FF-DE58-6C26-9047BBDBF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A9370F-9848-30E9-2705-9F2FCD7DD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35C290-0D76-8FC2-B6D1-E5D65BE2E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160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60E6-82C1-EB6E-FBF1-8D35D3775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445A3-2D74-C84F-84E3-9EAED9D1E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0874D0-B280-54A2-0FA7-09AB4ECFF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AC219C-439D-4FBF-E4F4-0E8C5B27A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65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12989-99AC-5287-F39A-F8997BCDC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C697A-A6EB-D73E-F6B9-24E8ADEDD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5659A9-9801-D83B-725D-BBBDD8407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CD0E2-6397-F673-9F34-A81782A82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28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35CAE-DA4F-0E99-6FFE-C558DDAF0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B863CA-1DE3-97CE-0689-5D6F91070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D5A646-97B9-0C90-0F0B-EBEA2D338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19D58-79BC-5817-23E0-1C41E31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857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1D370-D278-93A6-B088-0E1BF650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9BC11B-0CB8-333C-A068-D2283D0C9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CEFAF8-F291-FE73-D264-B90A9BB59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BB46E-E0B5-04B9-A36C-FA7F59676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4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4981E-99EE-F2DF-9973-924FD964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DA00B8-BADB-09D1-F93F-B39ACE46D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BAC588-8AB4-DA44-872F-981E3AF83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0FC84-1B68-3825-87DD-92465EFA9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729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02584-9442-4059-D224-80321662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F60C-7314-6DFD-EF15-F09D05C20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BCBD2E-2DEE-657F-E2B0-73B673637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9B60A-DD56-3529-41D8-BCC0157B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2952A-F462-4B4B-8E01-339143BC5C9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46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75601-50D1-A5CC-55C6-7F52EEABB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64BA65-73DD-A462-2ECC-B22A5CD50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79A30-7B8A-04E5-F60A-C52DB29B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AF961-B8B0-232A-B481-522CE540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BF03-D613-2961-6B0F-BCDAC51E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69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0D3A5-CB0F-29BF-2340-84DC03C3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0B48A7-EC5C-EC03-1B3C-83D7A8B6C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5C8C2-4EB3-4372-BD99-82DFD929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D6A28-8395-E395-8E5D-1AB35190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12A7D-952E-9529-8658-315C3782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6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DEC75A-72C4-30E6-0088-E4B32B254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5B77A-69E6-3F07-13DD-8B0011A3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7CEBC-921E-C2A0-D669-CD5DC26B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0428B-F013-BD89-1791-35E68DC7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C98E4-D843-83C5-3E58-9EB47C6B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98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3A4AF-ED08-487F-13BB-399D556F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2F125-1EC3-2F42-6490-D461C3A52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A75A6-E5EC-734A-03A2-07997E4D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F0BB0-B620-1543-058A-E226FBE6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916EE-6E38-C9CE-A4C8-335F5BEC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60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01DB8-D6E6-0A31-1234-68A2C002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DF00B0-F7A3-5463-C213-70AF34F3A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6E542-73F9-14A7-D914-8A1E3DF5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64F99-CE10-6404-12B8-2A961D3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39731-0960-8F22-4996-BABFAD28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47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2D776-3DC6-CBE2-85DA-8D4FDA2E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07F27-5D78-FB17-946F-1A95C37E8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B7701-1181-BD85-7C50-897D9222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E3F02-8002-E939-92E9-4E62DF94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48CE7-C3C4-6ECF-A1AD-6FA215F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230DE-9AFC-8269-7F52-EB70A182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10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E41D7-D28B-F30A-733E-4CD4ECFF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B7A6F-A82E-AA69-B4D1-C6F8ECCCE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DA1F0A-598E-0B11-8120-96C46A98A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1052B5-E67C-F048-D749-2F2AEBD6E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4FA888-C8F6-60B1-EB45-8BF0A1811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55536E-DA43-7590-B370-432B261F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74EAA-0FBB-D4B1-A130-2EED2C7A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B70938-F280-3944-E792-ACD20ECC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16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157A-CFA2-242C-111D-3E5D7433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F95F75-78AE-3D9E-D7D1-B171D349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2F78E0-E272-CE0A-BCFC-BA8EEBB8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2069ED-8466-5FDF-8884-4A1A834D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53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4E956E-7F26-FB1F-8EE4-164C6421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89E890-7549-9E0C-1B98-4A951817B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A4470-9AE8-2671-3585-E4B82C01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62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926A0-6D5F-ED5A-E9D7-78E0CEC3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C9A-F5EC-1A45-4697-1CC0D003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A79429-140F-70CE-A4FC-9921A9EEB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4313CA-BEB2-3165-0052-363AD08B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0BF4A-B212-B41A-58AF-D9DB476F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41C5A4-382D-4AB2-EBD2-58744122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89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7BA7C-203F-10A3-78A3-C013B314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627A02-6A54-D02D-3AB8-122FF46BA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4EBE3-28DB-01B8-3079-43E358F88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BC99F-4119-A51F-9027-3C282E38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51C28F-391B-FDB6-DEDC-48A6FEED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2D34E-95A6-028B-D90F-F07DE410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6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9D8994-13CD-AB36-BEEE-B7CD2CBB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46EA2-A8D2-6056-C3FA-2049233D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DA8FE-384D-7061-7DA2-692B2C4AB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E0EE03-BB5A-4461-8488-B9C0D274FE1F}" type="datetimeFigureOut">
              <a:rPr lang="ko-KR" altLang="en-US" smtClean="0"/>
              <a:t>2025-06-11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22291-013F-90DD-B3CE-D40080675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B3F03-7793-6862-1EB8-B83AE479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076619-135C-46EB-8788-204D99A720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73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781EC-9EDD-3B4B-43FC-A24ED1421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2794EA3-5903-EF7A-FF67-ED90254A10D6}"/>
              </a:ext>
            </a:extLst>
          </p:cNvPr>
          <p:cNvSpPr/>
          <p:nvPr/>
        </p:nvSpPr>
        <p:spPr>
          <a:xfrm>
            <a:off x="791054" y="1561896"/>
            <a:ext cx="10609892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저조도 환경 </a:t>
            </a:r>
            <a:r>
              <a:rPr lang="ko-KR" altLang="en-US" sz="5400" b="1" dirty="0" err="1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가시광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•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열상 카메라 및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AI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기반 근거리 객체 탐지 시스템 연구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7B93E-E977-72DE-888D-64B32E37D30B}"/>
              </a:ext>
            </a:extLst>
          </p:cNvPr>
          <p:cNvSpPr/>
          <p:nvPr/>
        </p:nvSpPr>
        <p:spPr>
          <a:xfrm>
            <a:off x="915495" y="5170638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427AD1-EDF1-0C1B-658C-3FB6106084E3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58C852-042B-344C-ED6D-1CFAA4D231E2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8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96B9-2138-BCAF-EE9F-0A97098E2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B134F-CC6F-E6C6-F274-B3E078A179E5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</a:t>
            </a:r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IVAS</a:t>
            </a:r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(1/5)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34B3ED-60E6-A1B8-6660-D8C309F0A9B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A0AAD-53BF-8174-D484-EBA1F22CBD4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1C8B50-3AC9-A388-D86D-1579E7DE6D90}"/>
              </a:ext>
            </a:extLst>
          </p:cNvPr>
          <p:cNvSpPr/>
          <p:nvPr/>
        </p:nvSpPr>
        <p:spPr>
          <a:xfrm>
            <a:off x="564640" y="3184813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IVAS(</a:t>
            </a:r>
            <a:r>
              <a:rPr lang="ko-KR" altLang="en-US" sz="2800" b="1" dirty="0"/>
              <a:t>통합 시각 증강 시스템</a:t>
            </a:r>
            <a:r>
              <a:rPr lang="en-US" altLang="ko-KR" sz="2800" b="1" dirty="0"/>
              <a:t>)</a:t>
            </a:r>
            <a:r>
              <a:rPr lang="ko-KR" altLang="en-US" sz="2800" dirty="0"/>
              <a:t>는 미국 육군이 </a:t>
            </a:r>
            <a:r>
              <a:rPr lang="en-US" altLang="ko-KR" sz="2800" b="1" dirty="0"/>
              <a:t>Microsoft</a:t>
            </a:r>
            <a:r>
              <a:rPr lang="ko-KR" altLang="en-US" sz="2800" b="1" dirty="0"/>
              <a:t>와 협력해 개발한 차세대 전투용 증강현실</a:t>
            </a:r>
            <a:r>
              <a:rPr lang="en-US" altLang="ko-KR" sz="2800" b="1" dirty="0"/>
              <a:t>(AR) </a:t>
            </a:r>
            <a:r>
              <a:rPr lang="ko-KR" altLang="en-US" sz="2800" b="1" dirty="0"/>
              <a:t>장비이다</a:t>
            </a:r>
            <a:r>
              <a:rPr lang="en-US" altLang="ko-KR" sz="2800" dirty="0"/>
              <a:t>. </a:t>
            </a:r>
            <a:r>
              <a:rPr lang="ko-KR" altLang="en-US" sz="2800" dirty="0"/>
              <a:t>보병의 </a:t>
            </a:r>
            <a:r>
              <a:rPr lang="ko-KR" altLang="en-US" sz="2800" b="1" dirty="0"/>
              <a:t>전장 인식 능력</a:t>
            </a:r>
            <a:r>
              <a:rPr lang="en-US" altLang="ko-KR" sz="2800" b="1" dirty="0"/>
              <a:t>(Situational Awareness)</a:t>
            </a:r>
            <a:r>
              <a:rPr lang="ko-KR" altLang="en-US" sz="2800" dirty="0"/>
              <a:t>을 높이고</a:t>
            </a:r>
            <a:r>
              <a:rPr lang="en-US" altLang="ko-KR" sz="2800" dirty="0"/>
              <a:t>, </a:t>
            </a:r>
            <a:r>
              <a:rPr lang="ko-KR" altLang="en-US" sz="2800" b="1" dirty="0" err="1"/>
              <a:t>야간투시</a:t>
            </a:r>
            <a:r>
              <a:rPr lang="en-US" altLang="ko-KR" sz="2800" b="1" dirty="0"/>
              <a:t>, </a:t>
            </a:r>
            <a:r>
              <a:rPr lang="ko-KR" altLang="en-US" sz="2800" b="1" dirty="0" err="1"/>
              <a:t>열영상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지도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전술 정보</a:t>
            </a:r>
            <a:r>
              <a:rPr lang="ko-KR" altLang="en-US" sz="2800" dirty="0"/>
              <a:t> 등을 </a:t>
            </a:r>
            <a:r>
              <a:rPr lang="ko-KR" altLang="en-US" sz="2800" b="1" dirty="0"/>
              <a:t>하나의 </a:t>
            </a:r>
            <a:r>
              <a:rPr lang="en-US" altLang="ko-KR" sz="2800" b="1" dirty="0"/>
              <a:t>AR </a:t>
            </a:r>
            <a:r>
              <a:rPr lang="ko-KR" altLang="en-US" sz="2800" b="1" dirty="0"/>
              <a:t>디스플레이</a:t>
            </a:r>
            <a:r>
              <a:rPr lang="ko-KR" altLang="en-US" sz="2800" dirty="0"/>
              <a:t>에 통합 제공함으로써</a:t>
            </a:r>
            <a:r>
              <a:rPr lang="en-US" altLang="ko-KR" sz="2800" dirty="0"/>
              <a:t>, </a:t>
            </a:r>
            <a:r>
              <a:rPr lang="ko-KR" altLang="en-US" sz="2800" b="1" dirty="0"/>
              <a:t>전투력과 생존성을 동시에 향상</a:t>
            </a:r>
            <a:r>
              <a:rPr lang="ko-KR" altLang="en-US" sz="2800" dirty="0"/>
              <a:t>시키는 것을 목표로 한다</a:t>
            </a:r>
            <a:r>
              <a:rPr lang="en-US" altLang="ko-KR" sz="2800" dirty="0"/>
              <a:t>.</a:t>
            </a:r>
            <a:endParaRPr lang="en-US" altLang="ko-KR" sz="2800" b="1" dirty="0"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4B02B-EDE7-94FC-6F33-F66382781EB3}"/>
              </a:ext>
            </a:extLst>
          </p:cNvPr>
          <p:cNvGrpSpPr/>
          <p:nvPr/>
        </p:nvGrpSpPr>
        <p:grpSpPr>
          <a:xfrm>
            <a:off x="969642" y="1196139"/>
            <a:ext cx="10249320" cy="1853046"/>
            <a:chOff x="347368" y="1196139"/>
            <a:chExt cx="10249320" cy="1853046"/>
          </a:xfrm>
        </p:grpSpPr>
        <p:pic>
          <p:nvPicPr>
            <p:cNvPr id="19" name="그림 18" descr="하늘, 헬멧, 인간의 얼굴, 야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7A5F9E-681B-C477-C8E3-96A6B154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0" t="9027" r="15102" b="37424"/>
            <a:stretch/>
          </p:blipFill>
          <p:spPr>
            <a:xfrm>
              <a:off x="347368" y="1201335"/>
              <a:ext cx="2561935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야외, 무기, 헬멧, 군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6920C17-6242-A8E3-69F6-A0C4AE59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122" y="1201335"/>
              <a:ext cx="2513231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그림 15" descr="헬멧, 야외, 군대, 병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D34FCC-EF8D-9048-CA1F-A74A8DE8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172" y="1201335"/>
              <a:ext cx="2438549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그림 21" descr="병사, 육군, 헬멧, 위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676BEE6-2415-1933-EB30-AC871581E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540" y="1196139"/>
              <a:ext cx="2448148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061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E5FB4-F76E-F483-6BED-D1334B44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6C8E2F-19FA-1720-11E7-01267E97016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ENVG-B(2/5)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251ED3-FF9D-B47D-863F-4B6B2DBF92F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F8F76A-F176-E0E0-7945-16D1F0D647F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45CDCC-510C-8EB8-0627-BA614FFA48D6}"/>
              </a:ext>
            </a:extLst>
          </p:cNvPr>
          <p:cNvSpPr/>
          <p:nvPr/>
        </p:nvSpPr>
        <p:spPr>
          <a:xfrm>
            <a:off x="564640" y="3221178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en-US" altLang="ko-KR" sz="2800" b="1" dirty="0"/>
              <a:t>ENVG-B(Enhanced Night Vision Goggle-Binocular)</a:t>
            </a:r>
            <a:r>
              <a:rPr lang="ko-KR" altLang="en-US" sz="2800" dirty="0"/>
              <a:t>는 미 육군이 사용하는 </a:t>
            </a:r>
            <a:r>
              <a:rPr lang="ko-KR" altLang="en-US" sz="2800" b="1" dirty="0"/>
              <a:t>차세대 쌍안형 야간투시경</a:t>
            </a:r>
            <a:r>
              <a:rPr lang="ko-KR" altLang="en-US" sz="2800" dirty="0"/>
              <a:t>으로</a:t>
            </a:r>
            <a:r>
              <a:rPr lang="en-US" altLang="ko-KR" sz="2800" dirty="0"/>
              <a:t>, </a:t>
            </a:r>
            <a:r>
              <a:rPr lang="ko-KR" altLang="en-US" sz="2800" dirty="0"/>
              <a:t>기존 </a:t>
            </a:r>
            <a:r>
              <a:rPr lang="ko-KR" altLang="en-US" sz="2800" dirty="0" err="1"/>
              <a:t>야시경보다</a:t>
            </a:r>
            <a:r>
              <a:rPr lang="ko-KR" altLang="en-US" sz="2800" dirty="0"/>
              <a:t> </a:t>
            </a:r>
            <a:r>
              <a:rPr lang="ko-KR" altLang="en-US" sz="2800" b="1" dirty="0"/>
              <a:t>더 밝고 선명한 시야</a:t>
            </a:r>
            <a:r>
              <a:rPr lang="en-US" altLang="ko-KR" sz="2800" dirty="0"/>
              <a:t>, </a:t>
            </a:r>
            <a:r>
              <a:rPr lang="ko-KR" altLang="en-US" sz="2800" dirty="0"/>
              <a:t>그리고 </a:t>
            </a:r>
            <a:r>
              <a:rPr lang="ko-KR" altLang="en-US" sz="2800" b="1" dirty="0"/>
              <a:t>열상 영상과의 통합 시야</a:t>
            </a:r>
            <a:r>
              <a:rPr lang="ko-KR" altLang="en-US" sz="2800" dirty="0"/>
              <a:t>를 제공한다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이 장비는 </a:t>
            </a:r>
            <a:r>
              <a:rPr lang="ko-KR" altLang="en-US" sz="2800" b="1" dirty="0" err="1"/>
              <a:t>야간투시</a:t>
            </a:r>
            <a:r>
              <a:rPr lang="ko-KR" altLang="en-US" sz="2800" b="1" dirty="0"/>
              <a:t> 기능</a:t>
            </a:r>
            <a:r>
              <a:rPr lang="en-US" altLang="ko-KR" sz="2800" b="1" dirty="0"/>
              <a:t>(</a:t>
            </a:r>
            <a:r>
              <a:rPr lang="en-US" altLang="ko-KR" sz="2800" b="1"/>
              <a:t>Image Intensification</a:t>
            </a:r>
            <a:r>
              <a:rPr lang="en-US" altLang="ko-KR" sz="2800" b="1" dirty="0"/>
              <a:t>, I²)</a:t>
            </a:r>
            <a:r>
              <a:rPr lang="ko-KR" altLang="en-US" sz="2800" dirty="0"/>
              <a:t>과 </a:t>
            </a:r>
            <a:r>
              <a:rPr lang="ko-KR" altLang="en-US" sz="2800" b="1" dirty="0" err="1"/>
              <a:t>열영상</a:t>
            </a:r>
            <a:r>
              <a:rPr lang="ko-KR" altLang="en-US" sz="2800" b="1" dirty="0"/>
              <a:t> 감지</a:t>
            </a:r>
            <a:r>
              <a:rPr lang="en-US" altLang="ko-KR" sz="2800" b="1" dirty="0"/>
              <a:t>(Thermal Imaging)</a:t>
            </a:r>
            <a:r>
              <a:rPr lang="ko-KR" altLang="en-US" sz="2800" dirty="0"/>
              <a:t> 기능을 동시에 사용할 수 있어</a:t>
            </a:r>
            <a:r>
              <a:rPr lang="en-US" altLang="ko-KR" sz="2800" dirty="0"/>
              <a:t>, </a:t>
            </a:r>
            <a:r>
              <a:rPr lang="ko-KR" altLang="en-US" sz="2800" b="1" dirty="0"/>
              <a:t>어두운 환경이나 시야가 제한된 상황에서도 목표물 식별이 용이하다</a:t>
            </a:r>
            <a:r>
              <a:rPr lang="en-US" altLang="ko-KR" sz="2800" b="1" dirty="0"/>
              <a:t>.</a:t>
            </a:r>
            <a:endParaRPr lang="en-US" altLang="ko-KR" sz="28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7ECA69-0E3F-8229-07E6-043E551A8A92}"/>
              </a:ext>
            </a:extLst>
          </p:cNvPr>
          <p:cNvGrpSpPr/>
          <p:nvPr/>
        </p:nvGrpSpPr>
        <p:grpSpPr>
          <a:xfrm>
            <a:off x="347368" y="1201334"/>
            <a:ext cx="11217876" cy="1846801"/>
            <a:chOff x="347368" y="1201334"/>
            <a:chExt cx="11217876" cy="1846801"/>
          </a:xfrm>
        </p:grpSpPr>
        <p:pic>
          <p:nvPicPr>
            <p:cNvPr id="8" name="그림 7" descr="야외, 무기, 군대, 육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39590E5-239F-3A3C-8279-EA0AB718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18" t="9867" r="20192" b="43508"/>
            <a:stretch/>
          </p:blipFill>
          <p:spPr>
            <a:xfrm>
              <a:off x="347368" y="1201335"/>
              <a:ext cx="2622829" cy="1846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" name="그림 2" descr="무기, 총기, 야외, 하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10D55A3-C30A-08C0-BD2A-78A117BF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7" t="9793" r="10114" b="12506"/>
            <a:stretch/>
          </p:blipFill>
          <p:spPr>
            <a:xfrm>
              <a:off x="3075709" y="1201334"/>
              <a:ext cx="3395826" cy="18467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2" name="그림 11" descr="예술, 텍스트, 빛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285EEB-AD28-E6B6-BB73-A31EEECA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2" r="12364"/>
            <a:stretch/>
          </p:blipFill>
          <p:spPr>
            <a:xfrm>
              <a:off x="9240118" y="1201334"/>
              <a:ext cx="2325126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텍스트, 우주복, 우주비행사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B5B0318-66F4-8B0D-8830-E9F4DDB8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50" b="12029"/>
            <a:stretch/>
          </p:blipFill>
          <p:spPr>
            <a:xfrm>
              <a:off x="6577047" y="1204933"/>
              <a:ext cx="2557559" cy="1843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0992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540CC-F0E4-A2D5-6978-7A4475AE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BDD182-DA84-1425-5EFF-1A42BB57005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China(3/5)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17AB2E-C2F9-EEBC-F54C-3E1E5DE74CF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B7DC92-1EA4-34E7-BEF6-9CE58ADEF91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7" name="그림 6" descr="예술, 포스터, 그래픽 디자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396653-7C4B-BAF1-CF1E-FD5169C8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1" y="1143000"/>
            <a:ext cx="5163848" cy="51230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ED0157-EEBB-5B9C-BED6-128DC6918EF2}"/>
              </a:ext>
            </a:extLst>
          </p:cNvPr>
          <p:cNvSpPr/>
          <p:nvPr/>
        </p:nvSpPr>
        <p:spPr>
          <a:xfrm>
            <a:off x="6103606" y="1143000"/>
            <a:ext cx="4740523" cy="5081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en-US" altLang="ko-KR" sz="2800" b="1" dirty="0"/>
              <a:t>China Military Conference</a:t>
            </a:r>
          </a:p>
        </p:txBody>
      </p:sp>
    </p:spTree>
    <p:extLst>
      <p:ext uri="{BB962C8B-B14F-4D97-AF65-F5344CB8AC3E}">
        <p14:creationId xmlns:p14="http://schemas.microsoft.com/office/powerpoint/2010/main" val="323149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CACC3-6E81-DD76-E1A7-3712A230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EB2A25-6AC3-3313-AE56-518BBBF97B6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134C22-137E-A6A2-ACE9-9D3A558ED36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E95A6F-7886-72D6-9D3A-07AC0AB5ED60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DE4A776-6827-9C1E-1765-41A9B164E108}"/>
              </a:ext>
            </a:extLst>
          </p:cNvPr>
          <p:cNvGrpSpPr/>
          <p:nvPr/>
        </p:nvGrpSpPr>
        <p:grpSpPr>
          <a:xfrm>
            <a:off x="1386393" y="1143000"/>
            <a:ext cx="9419211" cy="5298306"/>
            <a:chOff x="1740602" y="1268007"/>
            <a:chExt cx="8710796" cy="4899823"/>
          </a:xfrm>
        </p:grpSpPr>
        <p:pic>
          <p:nvPicPr>
            <p:cNvPr id="20" name="그림 19" descr="야외, 하늘, 나무, 텍스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D0E2B8A-26C9-C7FD-83C3-74DC23FB7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602" y="1268007"/>
              <a:ext cx="8710796" cy="48998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F601DDD-BB7F-07E3-24DB-587652DF7E03}"/>
                </a:ext>
              </a:extLst>
            </p:cNvPr>
            <p:cNvSpPr/>
            <p:nvPr/>
          </p:nvSpPr>
          <p:spPr>
            <a:xfrm>
              <a:off x="1922318" y="4623955"/>
              <a:ext cx="2052205" cy="1454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1958D2-A5ED-97F4-B648-0B258AE3215F}"/>
                </a:ext>
              </a:extLst>
            </p:cNvPr>
            <p:cNvSpPr/>
            <p:nvPr/>
          </p:nvSpPr>
          <p:spPr>
            <a:xfrm>
              <a:off x="8141277" y="4940877"/>
              <a:ext cx="2130139" cy="10962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E345A63-69AA-F5FE-A81B-A0B9BFB90FC2}"/>
                </a:ext>
              </a:extLst>
            </p:cNvPr>
            <p:cNvSpPr/>
            <p:nvPr/>
          </p:nvSpPr>
          <p:spPr>
            <a:xfrm>
              <a:off x="5706342" y="3429000"/>
              <a:ext cx="704850" cy="7897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930DE2-8112-A2A3-00FB-B539DB2CF555}"/>
                </a:ext>
              </a:extLst>
            </p:cNvPr>
            <p:cNvSpPr/>
            <p:nvPr/>
          </p:nvSpPr>
          <p:spPr>
            <a:xfrm>
              <a:off x="2154383" y="3134592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F97C8D-543F-E3A4-5E84-BFFEA1267BB8}"/>
                </a:ext>
              </a:extLst>
            </p:cNvPr>
            <p:cNvSpPr/>
            <p:nvPr/>
          </p:nvSpPr>
          <p:spPr>
            <a:xfrm>
              <a:off x="4597979" y="3032415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360A96-781E-EB7B-0A98-109751556460}"/>
                </a:ext>
              </a:extLst>
            </p:cNvPr>
            <p:cNvSpPr/>
            <p:nvPr/>
          </p:nvSpPr>
          <p:spPr>
            <a:xfrm>
              <a:off x="8553449" y="3073975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7E7364-CE93-DB7F-565B-6E0B97E43FEF}"/>
                </a:ext>
              </a:extLst>
            </p:cNvPr>
            <p:cNvSpPr/>
            <p:nvPr/>
          </p:nvSpPr>
          <p:spPr>
            <a:xfrm>
              <a:off x="2341417" y="3879273"/>
              <a:ext cx="453735" cy="517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07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7A078-7D62-C0B7-1F3D-2AD7545A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E3E9268-8ABF-33FE-1A57-4028E97B8E7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ENVG-B(4/5)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AFC0-9219-EF39-439A-1C808AD238C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FD3DA8-5ABF-B792-752C-C1DECA94145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6DAB9A-0191-59CF-9D16-A9DE165D4FB9}"/>
              </a:ext>
            </a:extLst>
          </p:cNvPr>
          <p:cNvGrpSpPr/>
          <p:nvPr/>
        </p:nvGrpSpPr>
        <p:grpSpPr>
          <a:xfrm>
            <a:off x="1386394" y="1143000"/>
            <a:ext cx="9419212" cy="5298305"/>
            <a:chOff x="664303" y="1143000"/>
            <a:chExt cx="5771566" cy="3246505"/>
          </a:xfrm>
        </p:grpSpPr>
        <p:pic>
          <p:nvPicPr>
            <p:cNvPr id="4" name="그림 3" descr="야외, 지상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60F265C-4B1A-9747-129A-636114920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03" y="1143000"/>
              <a:ext cx="5771566" cy="3246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55544E-E88E-598C-F1B9-F71A5D2301B9}"/>
                </a:ext>
              </a:extLst>
            </p:cNvPr>
            <p:cNvSpPr/>
            <p:nvPr/>
          </p:nvSpPr>
          <p:spPr>
            <a:xfrm>
              <a:off x="1401907" y="2845557"/>
              <a:ext cx="914400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53ED1B-2F87-135E-A8FC-4696C9F763C8}"/>
                </a:ext>
              </a:extLst>
            </p:cNvPr>
            <p:cNvSpPr/>
            <p:nvPr/>
          </p:nvSpPr>
          <p:spPr>
            <a:xfrm>
              <a:off x="2378220" y="2688395"/>
              <a:ext cx="914400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5E97CD4-25E4-B8CC-EE27-125DF2D7627D}"/>
                </a:ext>
              </a:extLst>
            </p:cNvPr>
            <p:cNvSpPr/>
            <p:nvPr/>
          </p:nvSpPr>
          <p:spPr>
            <a:xfrm>
              <a:off x="3354533" y="2110032"/>
              <a:ext cx="828673" cy="1543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3FBC506-0119-AC12-F1A9-86CFBC58F291}"/>
                </a:ext>
              </a:extLst>
            </p:cNvPr>
            <p:cNvSpPr/>
            <p:nvPr/>
          </p:nvSpPr>
          <p:spPr>
            <a:xfrm>
              <a:off x="4245119" y="1757607"/>
              <a:ext cx="1938337" cy="10879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57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9E0C-42A5-1ED6-DEBE-66E7CC6E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E1D704-06BE-DD79-391A-D2A27208293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838AC9-9867-3570-44E7-124E70DAD82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34FCB-8FEB-BC60-6699-043EDBF4086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pic>
        <p:nvPicPr>
          <p:cNvPr id="13" name="그림 12" descr="원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00F7F0-AA87-9454-1C46-FEB134F80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/>
          <a:stretch/>
        </p:blipFill>
        <p:spPr>
          <a:xfrm>
            <a:off x="809424" y="1239981"/>
            <a:ext cx="2404883" cy="184320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16" name="그림 15" descr="텍스트, 스크린샷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7FE784-55F0-6E47-D24A-DCA6961B9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97" y="1239981"/>
            <a:ext cx="2466975" cy="1847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림 19" descr="예술, 텍스트, 페인팅, 댄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77C65D-C9A8-7984-F72F-778940499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43" y="3790238"/>
            <a:ext cx="4896082" cy="275493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3C10CF-42C9-6463-B94B-13909F61C0B4}"/>
              </a:ext>
            </a:extLst>
          </p:cNvPr>
          <p:cNvCxnSpPr>
            <a:stCxn id="13" idx="2"/>
            <a:endCxn id="20" idx="0"/>
          </p:cNvCxnSpPr>
          <p:nvPr/>
        </p:nvCxnSpPr>
        <p:spPr>
          <a:xfrm>
            <a:off x="2011866" y="3083181"/>
            <a:ext cx="3759318" cy="7070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9BE99A-7664-E0D4-DDFE-0290B442542E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 flipH="1">
            <a:off x="5771184" y="3087831"/>
            <a:ext cx="1" cy="70240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370769B-842B-F9CC-9F24-8A82C8E74F25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771184" y="3083181"/>
            <a:ext cx="3759320" cy="7070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야외, 잔디, 농장, 가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F94F2C-A16A-6CD0-EEC7-AD12BB92C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09" y="1239981"/>
            <a:ext cx="2823388" cy="1843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9777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DD664-79D1-6849-7111-EDFF85E3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FDCD5D5-32EC-D3A6-74A7-C284296CFCC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Works(4/5)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7A6158-E3C7-D096-F8DC-9DBB176992B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8A4D08-037F-AA31-C86A-2602B1F80E2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8257AC-0D66-7F9A-9F86-4A001B1B2E89}"/>
              </a:ext>
            </a:extLst>
          </p:cNvPr>
          <p:cNvGrpSpPr/>
          <p:nvPr/>
        </p:nvGrpSpPr>
        <p:grpSpPr>
          <a:xfrm>
            <a:off x="2764415" y="1143000"/>
            <a:ext cx="6663170" cy="5452255"/>
            <a:chOff x="3400425" y="1220472"/>
            <a:chExt cx="5391149" cy="4411402"/>
          </a:xfrm>
        </p:grpSpPr>
        <p:pic>
          <p:nvPicPr>
            <p:cNvPr id="3" name="그림 2" descr="텍스트, 스크린샷, 도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4999BD4-A05D-4130-B8D4-4D743D09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8173"/>
            <a:stretch/>
          </p:blipFill>
          <p:spPr>
            <a:xfrm>
              <a:off x="3400425" y="1220472"/>
              <a:ext cx="5391149" cy="441140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3E0531-0F7F-92EA-3AFA-AB54E91F1712}"/>
                </a:ext>
              </a:extLst>
            </p:cNvPr>
            <p:cNvSpPr/>
            <p:nvPr/>
          </p:nvSpPr>
          <p:spPr>
            <a:xfrm>
              <a:off x="3504766" y="1392382"/>
              <a:ext cx="5182466" cy="555914"/>
            </a:xfrm>
            <a:prstGeom prst="rect">
              <a:avLst/>
            </a:prstGeom>
            <a:solidFill>
              <a:srgbClr val="FEFA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</a:rPr>
                <a:t>Future Soldier Equipment</a:t>
              </a:r>
              <a:endParaRPr lang="ko-KR" altLang="en-US" sz="24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52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963BE-2622-C41C-08B6-566DF359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9473D1-B47E-2F97-8C30-0159D360064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Related Works: Korea(5/5)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BC19B7-B86B-04E9-2D7F-C490A8A8055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C31BFA-EC97-010A-12EB-1476629F97B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64DDEB-FF81-D50A-45D9-103635D4CF84}"/>
              </a:ext>
            </a:extLst>
          </p:cNvPr>
          <p:cNvSpPr/>
          <p:nvPr/>
        </p:nvSpPr>
        <p:spPr>
          <a:xfrm>
            <a:off x="564640" y="1184565"/>
            <a:ext cx="10471833" cy="5226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Related Works in the Republic of Korea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한국에서 </a:t>
            </a:r>
            <a:r>
              <a:rPr lang="en-US" altLang="ko-KR" sz="2800" b="1" dirty="0"/>
              <a:t>IVAS, ENVG-B</a:t>
            </a:r>
            <a:r>
              <a:rPr lang="ko-KR" altLang="en-US" sz="2800" b="1" dirty="0"/>
              <a:t>와 같은 </a:t>
            </a:r>
            <a:r>
              <a:rPr lang="ko-KR" altLang="en-US" sz="2800" b="1" dirty="0" err="1"/>
              <a:t>가시광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열상 센서를 활용한 통합 </a:t>
            </a:r>
            <a:r>
              <a:rPr lang="en-US" altLang="ko-KR" sz="2800" b="1" dirty="0"/>
              <a:t>AI </a:t>
            </a:r>
            <a:r>
              <a:rPr lang="ko-KR" altLang="en-US" sz="2800" b="1" dirty="0"/>
              <a:t>탐지 및 영상 융합 시스템에 대한 공개된 연구의 부재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다만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해당 기술들이 군사 기술에 해당되므로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관련 연구가 존재하더라도 기밀로 분류되어 비공개일 가능성이 높다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/>
              <a:t>최신 군사 기술은 정보기관에 의해 수출이 엄격히 통제되며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수출되더라도 운용과 정비에 제약이 많아 민간 차원에서의 국산화와 기술 인식 제고가 필요함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4082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B941-3C9C-300F-CA1C-619724874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AF6C25-1E6E-408F-B9AE-B3F84261B1DC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8C06D6-C789-6D78-1F1B-C8D6D953BADB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System Overview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시스템 개요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9135B-5092-0FD2-43D0-D1C776D7194D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60890E-8269-003D-6A27-03DE2601F908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3890758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D7978-157D-F673-D5BE-F2A028DA1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4A4F713-A628-A76A-5204-0F1141A28126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E3B9D9-D046-6826-AF4F-70A2316315C4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269215-6C9B-1F5F-6970-DABAF1A03372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2BEB6A-E7C0-396E-4F56-AE544D21B6A0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605B3A-B361-8657-81C6-CD126ED5EBBB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F063F6-28E3-DCEE-36BE-4A1BAA4E5B37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52C68D-5DB4-A3B9-144D-4E54819A2F8D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280A59-2641-2318-A99E-B89B271AC2C6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E5E8A1-7A86-BE38-4BF8-DDF9F3CFA11C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EAD540-9EEB-5EAB-3DF8-D2D25592EFA0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54C248-4F2F-708B-0691-67CA2872A0C2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0D75CA6-4FDB-41C0-DBA8-6AF9CA30BB3C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9E4E805-C13C-4B90-A859-F95F46D1402C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E80501-F48C-63FA-3BCB-13DA7FEC97FD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68BEA65-2841-D6AD-0C24-277FD17AC2C4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0E0EE81-96C0-AD78-360C-C4526274127B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4753D5-80F8-AFC2-79BD-B72DF247F8E0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D49916-F1BA-4049-52A8-E209A5844103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DEE358-CCCF-40DF-C903-3D1D80AC4528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20.04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8681137-A5E5-226B-5F84-94B1282EFE50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0EAE5E-5289-1CE7-16E6-4380215ABF67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3CABCA-B641-207D-22B2-AA78B48CFF3C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5FF4E1-3921-F335-9265-F7617BF88B70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6F08EA-8D06-AF6D-BF28-08CA3316E24D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73E34E6-6B06-102E-7E1F-9991F81C1184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A9E7A4-B119-E64F-FCEE-4643D4EAF125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F7B3ED-D930-B65E-1FC1-C7F9B94C0732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05FFB7-A4CE-2576-BE4A-BCF7FBB7C882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D341073-4ED3-31CC-D7C7-D65F8E348581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BB5F01-0076-A83F-0EDF-AAA6BB80A130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3E268E-FD19-8939-45C8-8805792DD303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68D1AABC-5BED-7DAD-8BCC-7BC197D79ED0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BB1739-938E-8672-8DE1-2E31C6B4DB8D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34841D-B27D-3640-0684-E733593716AB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BD5A553-CB3A-40D6-E6CB-98D989664889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61B005-50DA-C137-7C09-73A2FD1AF97A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5C7E47-4D1B-897B-230F-6EC8FAFEFE6F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B5971B6-E62F-5093-ABD1-806F63B8ED56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D2BF803-5F01-8E0D-CBE6-25027089869D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D5843C8-1788-FE22-AD12-0C43698A3A36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C5D071-1915-CCBF-E7D0-D5ED8FD4C258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C8EB459-F6A7-A4B6-5C73-254BE204C741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6C33E63-E8D9-8F16-3404-D0D76E38307C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7BBCF4F-E0F6-0D4D-FF8A-45395D398EAC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FB71C-CE7E-F9F5-6A28-3D4B9052F475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64EA6A-68F0-DDE8-1021-B7259D5CC242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55D5CA-9FD1-9789-C256-C836783F9E64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D4D3F1-AD64-FB47-3D32-4CB0BA9FCDFD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AAB52C-569E-D54C-2AFB-C95506D2897B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01C633F-BD06-0EED-9166-472A4878EDC0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F05E44C-26FD-9F87-D160-10DBA60FF4A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987246A-8BE9-E331-074A-79FD577B24B0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8C5D90-595B-7009-0648-CC0A8CE26FAC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405DCF1-3F0D-5381-C6E1-D5BF6FA90169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F2B843F-A2EE-BC39-56C9-8D8EF5647E27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FC9B8C-01A7-6FAA-2723-8B57FC28689F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5177425-FBF7-916C-EA5F-045339E7D0C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67ADC75-7777-9F67-9F2A-950F35E3C32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A3B3AD9-7DAA-2C3D-7592-8D2F3813B263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A346312-B14D-4481-8DEE-31E5FD14D400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68154B8-EE5C-FF80-DF62-ED45D418F24B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29CBFC8-7F76-539C-A66D-82D577A8AB9D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FD16030-FD50-218A-031E-9E2F4E5FDA72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597491F-4CAC-8006-F96C-3AABDA23AD6E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43AAFBF-8701-7CDD-36B7-54E3AE3DC306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22C0A34-F948-94ED-F6F6-F9EBB7EBD831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A220DE1-91E8-762A-FCAC-4BD0EB5A55E0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75D1CC6-7898-680C-1A60-A1C831FC8D61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4F76EC2-5D0B-24BB-792B-27DCB60E085A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AFBFBE3-18F2-949B-51EE-EB11405A6721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E435A0C-428B-0973-5C37-C49B562ACFD3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4062712-A7D8-46C5-1539-D5177974F46A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EFD7BFC-84A8-F819-3BAD-9AB0BAB56DF3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F7B92E3-5CF0-1776-6970-FC6AECD8D40A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9037F11-D5A1-FEF2-3EC8-C234264050CA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A675F70-EB1B-C562-2330-E29BCEC29C6B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D02F5B6-0F09-F3D8-27C1-B27E0B9F361F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206B200-4AEA-D3FD-15D5-1F1E51C1D66C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1860177-B392-72DD-2D5F-21BB4B734044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CAD4471-BB28-BEEE-4335-4288B4E48AE7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EAFA89-2008-3A3C-C762-796DAFE40FCA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C42F48D-D102-18BF-F869-4CF397FB5C8D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AA98BE8-5F9A-B625-6DAE-C1CEC97EC0A4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22F196B-0B24-C6C5-3A91-42EC4D7D4805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1DCB269-5ECF-0BED-6940-345719144718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A924DAC-0281-D18A-7C38-CB8CEB1DA0C3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8AADA84-0A8B-3AA0-D7C7-3B10853030B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7121DB1-1504-EE99-4CE0-B8803E3FD285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9853895-60F3-4C04-5112-5004ABE0BBFB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CF70E77-21D8-92C0-1297-945B9AE5D95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33C16CA-0FF0-4B0C-B290-DA89741F7CE9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E5245A9-4493-2B4C-0D56-034DE8025ABE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5757477-1B4A-8DF3-D056-50D107453AED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C4A7E041-926F-1667-9018-B3B5DD38E26B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58F1ACB-4929-16E1-75CA-38C880130641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21DAF6E-53B3-DF76-0A6D-0FBA21891474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B9FC301-15F9-1A40-0A49-E4357F6C7AF8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EA851D3-73B6-89F8-7DFB-EAD08FDC570F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846E7AB-EAEC-2729-9FD4-6FE93242BF0A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A0C7CC-2603-2C83-1D13-7DD1D96B20B8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67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9931-DBE8-537E-B872-900F2AFD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13361C-8859-BE9A-B385-FF2630898AC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113771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378F54-2235-4720-DFB3-3216E3E6FDD0}"/>
              </a:ext>
            </a:extLst>
          </p:cNvPr>
          <p:cNvSpPr/>
          <p:nvPr/>
        </p:nvSpPr>
        <p:spPr>
          <a:xfrm>
            <a:off x="948389" y="106535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Contents</a:t>
            </a:r>
            <a:endParaRPr lang="en-US" altLang="ko-KR" sz="2400" b="1" i="0" cap="all" dirty="0">
              <a:gradFill flip="none" rotWithShape="1">
                <a:gsLst>
                  <a:gs pos="0">
                    <a:srgbClr val="00ACFF"/>
                  </a:gs>
                  <a:gs pos="50000">
                    <a:srgbClr val="00D3EF"/>
                  </a:gs>
                  <a:gs pos="100000">
                    <a:srgbClr val="00FF99"/>
                  </a:gs>
                </a:gsLst>
                <a:lin ang="0" scaled="1"/>
                <a:tileRect/>
              </a:gra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E36D1-47CE-A497-0CD1-DA750DE911A7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B679A-366E-D770-2AF9-1CD02B8DAA3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BE81A2-592E-72D6-67D4-B421456998EB}"/>
              </a:ext>
            </a:extLst>
          </p:cNvPr>
          <p:cNvSpPr/>
          <p:nvPr/>
        </p:nvSpPr>
        <p:spPr>
          <a:xfrm>
            <a:off x="948388" y="2152192"/>
            <a:ext cx="10471833" cy="3908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개요 및 개발 배경 소개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Related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Works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관련 연구 및 기존 솔루션 한계점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 – </a:t>
            </a:r>
            <a:r>
              <a:rPr lang="ko-KR" altLang="en-US" sz="28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기술 개발 목표 및 시스템 개요</a:t>
            </a:r>
            <a:endParaRPr lang="en-US" altLang="ko-KR" sz="28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Project Timeline – </a:t>
            </a:r>
            <a:r>
              <a:rPr lang="ko-KR" altLang="en-US" sz="2800" b="1" dirty="0">
                <a:latin typeface="+mj-lt"/>
              </a:rPr>
              <a:t>연구 추진 일정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Resources – </a:t>
            </a:r>
            <a:r>
              <a:rPr lang="ko-KR" altLang="en-US" sz="2800" b="1" dirty="0">
                <a:latin typeface="+mj-lt"/>
              </a:rPr>
              <a:t>연구 기자재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시설 및 장비 보유 현황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/>
              <a:t>Application Areas – </a:t>
            </a:r>
            <a:r>
              <a:rPr lang="ko-KR" altLang="en-US" sz="2800" b="1" dirty="0"/>
              <a:t>기술 활용 분야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References – </a:t>
            </a:r>
            <a:r>
              <a:rPr lang="ko-KR" altLang="en-US" sz="2800" b="1" dirty="0">
                <a:latin typeface="+mj-lt"/>
              </a:rPr>
              <a:t>참고 문헌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6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8666-B8CB-F68B-3AFB-3B5BFC982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6698AD-750F-53DD-7FC3-54A0F66C91C3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23AEF-0E61-AFA3-95E4-78FB14C8CEDD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1F1EFB-E083-8E5E-5941-D896B1C0DCC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E31A268-A26B-3E93-4B49-EFAA8EF0DD4B}"/>
              </a:ext>
            </a:extLst>
          </p:cNvPr>
          <p:cNvGrpSpPr/>
          <p:nvPr/>
        </p:nvGrpSpPr>
        <p:grpSpPr>
          <a:xfrm>
            <a:off x="418106" y="1207884"/>
            <a:ext cx="1736122" cy="2038272"/>
            <a:chOff x="6875318" y="1943100"/>
            <a:chExt cx="1801092" cy="2114549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AAAB39-E08A-B7B3-0475-E5C1F0AE7870}"/>
                </a:ext>
              </a:extLst>
            </p:cNvPr>
            <p:cNvSpPr/>
            <p:nvPr/>
          </p:nvSpPr>
          <p:spPr>
            <a:xfrm>
              <a:off x="6875318" y="1943100"/>
              <a:ext cx="1801092" cy="21145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FLIR Lepton 3.5</a:t>
              </a:r>
              <a:endParaRPr lang="ko-KR" altLang="en-US" sz="1200" b="1" dirty="0">
                <a:solidFill>
                  <a:srgbClr val="EDEDED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04C30D-C0CE-8C09-E87F-C2707C09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816" y="2252879"/>
              <a:ext cx="1470084" cy="1597274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DC54FB-78F8-9210-10D9-D5159F3D2681}"/>
              </a:ext>
            </a:extLst>
          </p:cNvPr>
          <p:cNvGrpSpPr/>
          <p:nvPr/>
        </p:nvGrpSpPr>
        <p:grpSpPr>
          <a:xfrm>
            <a:off x="418106" y="3544761"/>
            <a:ext cx="2062252" cy="2038272"/>
            <a:chOff x="765463" y="3462517"/>
            <a:chExt cx="2139427" cy="2114549"/>
          </a:xfrm>
          <a:noFill/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F914B9-5108-2F51-AF0D-C917BF70DC48}"/>
                </a:ext>
              </a:extLst>
            </p:cNvPr>
            <p:cNvSpPr/>
            <p:nvPr/>
          </p:nvSpPr>
          <p:spPr>
            <a:xfrm>
              <a:off x="765463" y="3462517"/>
              <a:ext cx="2139427" cy="21145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rgbClr val="EDEDED"/>
                  </a:solidFill>
                </a:rPr>
                <a:t>Sony IMX290</a:t>
              </a:r>
              <a:endParaRPr lang="ko-KR" altLang="en-US" sz="1200" b="1" dirty="0">
                <a:solidFill>
                  <a:srgbClr val="EDEDED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59B934E-2778-6882-C868-353894BD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961" y="3811170"/>
              <a:ext cx="1835237" cy="1603765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E05CF3-2E11-A67B-4D10-0A12448065CB}"/>
              </a:ext>
            </a:extLst>
          </p:cNvPr>
          <p:cNvSpPr/>
          <p:nvPr/>
        </p:nvSpPr>
        <p:spPr>
          <a:xfrm>
            <a:off x="2254827" y="120788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열상 카메라</a:t>
            </a:r>
            <a:endParaRPr lang="en-US" altLang="ko-KR" sz="2800" kern="0" dirty="0">
              <a:solidFill>
                <a:schemeClr val="bg1"/>
              </a:solidFill>
              <a:latin typeface="+mj-lt"/>
              <a:ea typeface="한컴바탕"/>
            </a:endParaRPr>
          </a:p>
          <a:p>
            <a:pPr algn="just" fontAlgn="base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FLIR Lepton 3.5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71E0CE-56D2-71F4-C461-35A076C44A42}"/>
              </a:ext>
            </a:extLst>
          </p:cNvPr>
          <p:cNvSpPr/>
          <p:nvPr/>
        </p:nvSpPr>
        <p:spPr>
          <a:xfrm>
            <a:off x="2542309" y="3536286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 err="1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초저조도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ko-KR" altLang="en-US" sz="4800" b="1" kern="0" dirty="0" err="1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가시광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카메라</a:t>
            </a:r>
            <a:endParaRPr lang="en-US" altLang="ko-KR" sz="4800" b="1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algn="just" fontAlgn="base" latinLnBrk="1"/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+mj-lt"/>
                <a:ea typeface="한컴바탕"/>
              </a:rPr>
              <a:t>Hyperyon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® - 2MP Sony STARVIS IMX290 </a:t>
            </a:r>
          </a:p>
          <a:p>
            <a:pPr marL="0" marR="0" indent="0" algn="just" fontAlgn="base" latinLnBrk="1"/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울트라 저조도 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USB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카메라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(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컬러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+mj-lt"/>
                <a:ea typeface="한컴바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69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5E9D-8BCA-84D8-9D80-E03D5D30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226178-897D-7B96-1E13-C7DA2C55DEFB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4E5183-95D6-397A-F39A-1EE1671B6774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96F02B-3E9C-8759-B0BC-75B00E93DF6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4D8ABE-D1C1-D958-4B14-B2990FBD1C5F}"/>
              </a:ext>
            </a:extLst>
          </p:cNvPr>
          <p:cNvSpPr/>
          <p:nvPr/>
        </p:nvSpPr>
        <p:spPr>
          <a:xfrm>
            <a:off x="406114" y="3981216"/>
            <a:ext cx="2139427" cy="2021161"/>
          </a:xfrm>
          <a:prstGeom prst="rect">
            <a:avLst/>
          </a:prstGeom>
          <a:noFill/>
          <a:ln>
            <a:solidFill>
              <a:srgbClr val="EDE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4:3 4inch Display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D4125C-DD74-3962-7E1E-4A5E4E1853C5}"/>
              </a:ext>
            </a:extLst>
          </p:cNvPr>
          <p:cNvGrpSpPr/>
          <p:nvPr/>
        </p:nvGrpSpPr>
        <p:grpSpPr>
          <a:xfrm>
            <a:off x="406114" y="1206843"/>
            <a:ext cx="2139427" cy="2114549"/>
            <a:chOff x="4634345" y="1044287"/>
            <a:chExt cx="3574472" cy="3532908"/>
          </a:xfrm>
          <a:noFill/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7C8EE58-1D70-4502-C7D0-DDA37229DBDE}"/>
                </a:ext>
              </a:extLst>
            </p:cNvPr>
            <p:cNvSpPr/>
            <p:nvPr/>
          </p:nvSpPr>
          <p:spPr>
            <a:xfrm>
              <a:off x="4634345" y="1044287"/>
              <a:ext cx="3574472" cy="353290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NVIDIA Jetson Nano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DAEF2E2-62F3-3994-8D53-D199099A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3564" y="1493164"/>
              <a:ext cx="3376814" cy="297144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EBEA95-E8E5-1E58-E739-95EA0550887E}"/>
              </a:ext>
            </a:extLst>
          </p:cNvPr>
          <p:cNvSpPr/>
          <p:nvPr/>
        </p:nvSpPr>
        <p:spPr>
          <a:xfrm>
            <a:off x="2610912" y="120788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소형 </a:t>
            </a:r>
            <a:r>
              <a:rPr lang="en-US" altLang="ko-KR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4800" b="1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컴퓨팅 보드</a:t>
            </a:r>
            <a:endParaRPr lang="en-US" altLang="ko-KR" sz="4800" b="1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NVIDIA Jetson Nano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657A2B-F13A-07C8-4DA2-14982B322184}"/>
              </a:ext>
            </a:extLst>
          </p:cNvPr>
          <p:cNvSpPr/>
          <p:nvPr/>
        </p:nvSpPr>
        <p:spPr>
          <a:xfrm>
            <a:off x="2610912" y="3957930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en-US" altLang="ko-KR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4:3 4</a:t>
            </a:r>
            <a:r>
              <a:rPr lang="ko-KR" altLang="en-US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인치 디스플레이</a:t>
            </a:r>
            <a:endParaRPr lang="en-US" altLang="ko-KR" sz="4800" b="1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4:3 4inch</a:t>
            </a:r>
            <a:r>
              <a:rPr lang="ko-KR" altLang="en-US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Display</a:t>
            </a:r>
            <a:endParaRPr lang="en-US" altLang="ko-KR" sz="2800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595B23-D30B-5912-D51D-E37E3A5B3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5" y="4273188"/>
            <a:ext cx="2021123" cy="164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무기, 야외, 원거리 무기, 총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C4BC437-78C5-F736-FB34-EFAC46186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1" b="24091"/>
          <a:stretch/>
        </p:blipFill>
        <p:spPr>
          <a:xfrm>
            <a:off x="398437" y="2459279"/>
            <a:ext cx="5944078" cy="26237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B0071FB-1105-DE3D-229A-DCF5558ACA91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5CD474-9490-6487-C43E-2D6D60C61FA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F5976B-1F47-C311-7EBF-01E72BCAA36D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E761C4-D86D-DC0E-3DD4-6399A4F86470}"/>
              </a:ext>
            </a:extLst>
          </p:cNvPr>
          <p:cNvSpPr/>
          <p:nvPr/>
        </p:nvSpPr>
        <p:spPr>
          <a:xfrm>
            <a:off x="3751118" y="2526820"/>
            <a:ext cx="1423555" cy="537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4AA27C-4EB4-D8CB-9769-FBA4262EE447}"/>
              </a:ext>
            </a:extLst>
          </p:cNvPr>
          <p:cNvSpPr/>
          <p:nvPr/>
        </p:nvSpPr>
        <p:spPr>
          <a:xfrm>
            <a:off x="398437" y="917754"/>
            <a:ext cx="8781646" cy="203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fontAlgn="base" latinLnBrk="1"/>
            <a:r>
              <a:rPr lang="en-US" altLang="ko-KR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3D </a:t>
            </a:r>
            <a:r>
              <a:rPr lang="ko-KR" altLang="en-US" sz="4800" b="1" kern="0" spc="0" dirty="0">
                <a:solidFill>
                  <a:schemeClr val="bg1"/>
                </a:solidFill>
                <a:effectLst/>
                <a:uFill>
                  <a:solidFill>
                    <a:srgbClr val="FF0000"/>
                  </a:solidFill>
                </a:uFill>
                <a:latin typeface="+mj-lt"/>
              </a:rPr>
              <a:t>프린팅 단안형 케이스</a:t>
            </a:r>
            <a:endParaRPr lang="en-US" altLang="ko-KR" sz="4800" b="1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0" marR="0" indent="0" fontAlgn="base" latinLnBrk="1"/>
            <a:r>
              <a:rPr lang="en-US" altLang="ko-KR" sz="2800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3D Printed Case: Monocular sight</a:t>
            </a:r>
            <a:endParaRPr lang="en-US" altLang="ko-KR" sz="2800" kern="0" spc="0" dirty="0">
              <a:solidFill>
                <a:schemeClr val="bg1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E9C7CA-DF1C-E66E-1DEC-8B92FD86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067" y="2459279"/>
            <a:ext cx="4695496" cy="31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6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0CD52-0F9B-810F-4C61-D75A3E08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6EA592-86F0-98D3-B356-11D3951766D2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Overview(1/4) – H/W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74DEC9-78A7-D372-19FD-739C02DEA1B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1A4A5A-06AD-3906-7E34-7AD12C86CECB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279DB93-C722-0B96-E4C0-7F0E8DE60A9D}"/>
              </a:ext>
            </a:extLst>
          </p:cNvPr>
          <p:cNvGrpSpPr/>
          <p:nvPr/>
        </p:nvGrpSpPr>
        <p:grpSpPr>
          <a:xfrm>
            <a:off x="496960" y="892714"/>
            <a:ext cx="10986479" cy="5666164"/>
            <a:chOff x="496960" y="892714"/>
            <a:chExt cx="10986479" cy="56661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1D45F5D-A0A4-7FC6-6FBD-CFC8D06B8580}"/>
                </a:ext>
              </a:extLst>
            </p:cNvPr>
            <p:cNvSpPr/>
            <p:nvPr/>
          </p:nvSpPr>
          <p:spPr>
            <a:xfrm>
              <a:off x="5100218" y="3330349"/>
              <a:ext cx="4348836" cy="209595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6820425B-BC21-DB40-1D9E-69545C0835A0}"/>
                </a:ext>
              </a:extLst>
            </p:cNvPr>
            <p:cNvSpPr/>
            <p:nvPr/>
          </p:nvSpPr>
          <p:spPr>
            <a:xfrm rot="16200000">
              <a:off x="3343472" y="3670492"/>
              <a:ext cx="2095960" cy="1447024"/>
            </a:xfrm>
            <a:prstGeom prst="trapezoid">
              <a:avLst>
                <a:gd name="adj" fmla="val 29757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사다리꼴 3">
              <a:extLst>
                <a:ext uri="{FF2B5EF4-FFF2-40B4-BE49-F238E27FC236}">
                  <a16:creationId xmlns:a16="http://schemas.microsoft.com/office/drawing/2014/main" id="{05117FDA-6263-D39E-D3EB-90CA139D9EE2}"/>
                </a:ext>
              </a:extLst>
            </p:cNvPr>
            <p:cNvSpPr/>
            <p:nvPr/>
          </p:nvSpPr>
          <p:spPr>
            <a:xfrm rot="5400000">
              <a:off x="2652273" y="4262866"/>
              <a:ext cx="1744394" cy="284907"/>
            </a:xfrm>
            <a:prstGeom prst="trapezoid">
              <a:avLst>
                <a:gd name="adj" fmla="val 9057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32F1E578-833D-93F4-8325-868953829698}"/>
                </a:ext>
              </a:extLst>
            </p:cNvPr>
            <p:cNvSpPr/>
            <p:nvPr/>
          </p:nvSpPr>
          <p:spPr>
            <a:xfrm rot="5400000">
              <a:off x="1799971" y="4258176"/>
              <a:ext cx="2879187" cy="284907"/>
            </a:xfrm>
            <a:prstGeom prst="trapezoid">
              <a:avLst>
                <a:gd name="adj" fmla="val 194895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E9D44B7-6496-8CA0-3972-2274ABB5FC0A}"/>
                </a:ext>
              </a:extLst>
            </p:cNvPr>
            <p:cNvSpPr/>
            <p:nvPr/>
          </p:nvSpPr>
          <p:spPr>
            <a:xfrm>
              <a:off x="5769457" y="5441985"/>
              <a:ext cx="1752835" cy="8214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58290E8-60C9-8CE0-2C2F-A48C68584AC7}"/>
                </a:ext>
              </a:extLst>
            </p:cNvPr>
            <p:cNvSpPr/>
            <p:nvPr/>
          </p:nvSpPr>
          <p:spPr>
            <a:xfrm>
              <a:off x="5115979" y="3346026"/>
              <a:ext cx="219083" cy="2095959"/>
            </a:xfrm>
            <a:prstGeom prst="rect">
              <a:avLst/>
            </a:prstGeom>
            <a:solidFill>
              <a:srgbClr val="00517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5E5CC8-5A77-BD1C-79FC-1CB98480D3DC}"/>
                </a:ext>
              </a:extLst>
            </p:cNvPr>
            <p:cNvSpPr/>
            <p:nvPr/>
          </p:nvSpPr>
          <p:spPr>
            <a:xfrm>
              <a:off x="5549358" y="6263397"/>
              <a:ext cx="2193032" cy="29548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602997F-7525-9375-7B3E-E411279E8521}"/>
                </a:ext>
              </a:extLst>
            </p:cNvPr>
            <p:cNvSpPr/>
            <p:nvPr/>
          </p:nvSpPr>
          <p:spPr>
            <a:xfrm>
              <a:off x="3591354" y="3819165"/>
              <a:ext cx="151140" cy="1169486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70B8BB9-764F-450F-82F6-BEFBDAFD39D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5225521" y="2475526"/>
              <a:ext cx="637375" cy="870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27F0AF7-73C2-32DD-1364-47329BDA8E0E}"/>
                </a:ext>
              </a:extLst>
            </p:cNvPr>
            <p:cNvGrpSpPr/>
            <p:nvPr/>
          </p:nvGrpSpPr>
          <p:grpSpPr>
            <a:xfrm>
              <a:off x="6327085" y="892714"/>
              <a:ext cx="1818946" cy="1913236"/>
              <a:chOff x="9550966" y="4146768"/>
              <a:chExt cx="2074056" cy="2181572"/>
            </a:xfrm>
            <a:noFill/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7CEBFE0-C8F7-76C1-ACDA-9BDA6D6E3C6E}"/>
                  </a:ext>
                </a:extLst>
              </p:cNvPr>
              <p:cNvSpPr/>
              <p:nvPr/>
            </p:nvSpPr>
            <p:spPr>
              <a:xfrm>
                <a:off x="9553271" y="4455331"/>
                <a:ext cx="2071750" cy="187300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4:3 4inch Display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9B672D-7B6F-DEDA-ABF5-CB918DD6015E}"/>
                  </a:ext>
                </a:extLst>
              </p:cNvPr>
              <p:cNvSpPr/>
              <p:nvPr/>
            </p:nvSpPr>
            <p:spPr>
              <a:xfrm>
                <a:off x="9550966" y="4146768"/>
                <a:ext cx="2074056" cy="271692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rgbClr val="FF0000"/>
                    </a:solidFill>
                  </a:rPr>
                  <a:t>출력</a:t>
                </a:r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7989A3-74EE-37D2-682A-F73354D0C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737" y="2269690"/>
              <a:ext cx="1034875" cy="1549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1BEC09-0476-8C19-8821-209EC49FED41}"/>
                </a:ext>
              </a:extLst>
            </p:cNvPr>
            <p:cNvSpPr/>
            <p:nvPr/>
          </p:nvSpPr>
          <p:spPr>
            <a:xfrm>
              <a:off x="4327361" y="2031820"/>
              <a:ext cx="1216847" cy="2382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오목렌즈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D6EFDD5-8944-D41D-13F4-B98C505E3BB7}"/>
                </a:ext>
              </a:extLst>
            </p:cNvPr>
            <p:cNvSpPr/>
            <p:nvPr/>
          </p:nvSpPr>
          <p:spPr>
            <a:xfrm>
              <a:off x="5823650" y="4866699"/>
              <a:ext cx="2053157" cy="559609"/>
            </a:xfrm>
            <a:prstGeom prst="rect">
              <a:avLst/>
            </a:prstGeom>
            <a:solidFill>
              <a:srgbClr val="2A312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3A5B5D3-5E90-F6B7-BF87-4E8313C998A8}"/>
                </a:ext>
              </a:extLst>
            </p:cNvPr>
            <p:cNvGrpSpPr/>
            <p:nvPr/>
          </p:nvGrpSpPr>
          <p:grpSpPr>
            <a:xfrm>
              <a:off x="9344012" y="917754"/>
              <a:ext cx="2139427" cy="2114549"/>
              <a:chOff x="6834283" y="1312697"/>
              <a:chExt cx="3574472" cy="3532908"/>
            </a:xfrm>
            <a:noFill/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B619103-9C87-02E6-E968-68F36A47E9ED}"/>
                  </a:ext>
                </a:extLst>
              </p:cNvPr>
              <p:cNvSpPr/>
              <p:nvPr/>
            </p:nvSpPr>
            <p:spPr>
              <a:xfrm>
                <a:off x="6834283" y="1312697"/>
                <a:ext cx="3574472" cy="353290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NVIDIA Jetson Nano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820F1017-6DCD-78B4-390C-FC6F0DE8D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43502" y="1674664"/>
                <a:ext cx="3376814" cy="3058351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52C6280-3742-C6B3-D02C-CB652CBD15F5}"/>
                </a:ext>
              </a:extLst>
            </p:cNvPr>
            <p:cNvGrpSpPr/>
            <p:nvPr/>
          </p:nvGrpSpPr>
          <p:grpSpPr>
            <a:xfrm>
              <a:off x="8764700" y="4360123"/>
              <a:ext cx="669808" cy="786380"/>
              <a:chOff x="6875318" y="1943100"/>
              <a:chExt cx="1801092" cy="2114549"/>
            </a:xfrm>
            <a:noFill/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CEC51B5-0D36-8303-5B4E-AAB064AEC1DD}"/>
                  </a:ext>
                </a:extLst>
              </p:cNvPr>
              <p:cNvSpPr/>
              <p:nvPr/>
            </p:nvSpPr>
            <p:spPr>
              <a:xfrm>
                <a:off x="6875318" y="1943100"/>
                <a:ext cx="1801092" cy="211454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</a:rPr>
                  <a:t>FLIR Lepton 3.5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3EED9A4-FAB1-A831-B9A4-E5D9CF5FD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3816" y="2252879"/>
                <a:ext cx="1470084" cy="15972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FF25711-7785-B2D0-B0BC-470C0E001EB4}"/>
                </a:ext>
              </a:extLst>
            </p:cNvPr>
            <p:cNvGrpSpPr/>
            <p:nvPr/>
          </p:nvGrpSpPr>
          <p:grpSpPr>
            <a:xfrm>
              <a:off x="8638876" y="3452046"/>
              <a:ext cx="795632" cy="786380"/>
              <a:chOff x="765463" y="3462517"/>
              <a:chExt cx="2139427" cy="2114549"/>
            </a:xfrm>
            <a:no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9199FA8-DF57-AF0A-6068-3639726F664D}"/>
                  </a:ext>
                </a:extLst>
              </p:cNvPr>
              <p:cNvSpPr/>
              <p:nvPr/>
            </p:nvSpPr>
            <p:spPr>
              <a:xfrm>
                <a:off x="765463" y="3462517"/>
                <a:ext cx="2139427" cy="211454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00" dirty="0">
                    <a:solidFill>
                      <a:schemeClr val="bg1"/>
                    </a:solidFill>
                  </a:rPr>
                  <a:t>Sony IMX290</a:t>
                </a:r>
                <a:endParaRPr lang="ko-KR" altLang="en-US" sz="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F42BD24-80FE-F98C-C38A-18E7320B4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961" y="3811170"/>
                <a:ext cx="1835237" cy="160376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28099A-9CF8-F38B-5904-3AA2064F00B5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6850229" y="2475526"/>
              <a:ext cx="1711730" cy="23911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515CDC1-9517-1684-617C-8A1153524125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5344842" y="5146504"/>
              <a:ext cx="47880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3D23D1D-8441-5335-5414-D36F56585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3827" y="3982194"/>
              <a:ext cx="0" cy="88450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2164345-3CF4-3A95-3936-D2EFD9480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827" y="3982194"/>
              <a:ext cx="95077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19BD7D-3EDB-C135-2720-D81F9A8D1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2292" y="4506592"/>
              <a:ext cx="124240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5423020-CA60-900C-228B-DD81C85CB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0642" y="4506592"/>
              <a:ext cx="0" cy="36010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6263AC7-2756-EA4F-E9D5-73E1394BA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2873" y="1360339"/>
              <a:ext cx="1691813" cy="1379135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900C9E5-28CE-AD77-D8A3-ABFCC04C8489}"/>
                </a:ext>
              </a:extLst>
            </p:cNvPr>
            <p:cNvGrpSpPr/>
            <p:nvPr/>
          </p:nvGrpSpPr>
          <p:grpSpPr>
            <a:xfrm>
              <a:off x="496960" y="3412678"/>
              <a:ext cx="2168917" cy="2125298"/>
              <a:chOff x="-594694" y="3175777"/>
              <a:chExt cx="2168917" cy="2125298"/>
            </a:xfrm>
          </p:grpSpPr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C1F99965-376B-A981-96FA-BE1E3BCF6C97}"/>
                  </a:ext>
                </a:extLst>
              </p:cNvPr>
              <p:cNvSpPr/>
              <p:nvPr/>
            </p:nvSpPr>
            <p:spPr>
              <a:xfrm rot="6391378">
                <a:off x="-594694" y="3175777"/>
                <a:ext cx="2125298" cy="2125298"/>
              </a:xfrm>
              <a:prstGeom prst="pie">
                <a:avLst>
                  <a:gd name="adj1" fmla="val 14042181"/>
                  <a:gd name="adj2" fmla="val 16393030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F30EDFA3-140C-0466-AD2A-512C10C38278}"/>
                  </a:ext>
                </a:extLst>
              </p:cNvPr>
              <p:cNvSpPr/>
              <p:nvPr/>
            </p:nvSpPr>
            <p:spPr>
              <a:xfrm>
                <a:off x="1357855" y="3891203"/>
                <a:ext cx="216368" cy="67560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754CB05-4226-280B-F276-0A90EE5BF069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2557693" y="3982194"/>
              <a:ext cx="211780" cy="1459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6858B6E-E9A7-5441-514E-29041674930E}"/>
                </a:ext>
              </a:extLst>
            </p:cNvPr>
            <p:cNvCxnSpPr>
              <a:cxnSpLocks/>
            </p:cNvCxnSpPr>
            <p:nvPr/>
          </p:nvCxnSpPr>
          <p:spPr>
            <a:xfrm>
              <a:off x="2564479" y="4837760"/>
              <a:ext cx="77932" cy="675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0CFF85A-E0B2-A041-5F65-762D86B6A92D}"/>
                </a:ext>
              </a:extLst>
            </p:cNvPr>
            <p:cNvSpPr/>
            <p:nvPr/>
          </p:nvSpPr>
          <p:spPr>
            <a:xfrm>
              <a:off x="2608523" y="4280504"/>
              <a:ext cx="74594" cy="3902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F852EF7-C9C0-AAF5-3BFC-44BF7AD71BCB}"/>
              </a:ext>
            </a:extLst>
          </p:cNvPr>
          <p:cNvCxnSpPr>
            <a:cxnSpLocks/>
          </p:cNvCxnSpPr>
          <p:nvPr/>
        </p:nvCxnSpPr>
        <p:spPr>
          <a:xfrm flipH="1">
            <a:off x="8561959" y="2475526"/>
            <a:ext cx="7764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2289652-1929-D6D6-AD77-AFB96BB4F6E6}"/>
              </a:ext>
            </a:extLst>
          </p:cNvPr>
          <p:cNvCxnSpPr>
            <a:cxnSpLocks/>
          </p:cNvCxnSpPr>
          <p:nvPr/>
        </p:nvCxnSpPr>
        <p:spPr>
          <a:xfrm flipH="1">
            <a:off x="5862896" y="2475526"/>
            <a:ext cx="4629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7C0261-784A-57A4-A9A1-594EAC96CD7A}"/>
              </a:ext>
            </a:extLst>
          </p:cNvPr>
          <p:cNvSpPr/>
          <p:nvPr/>
        </p:nvSpPr>
        <p:spPr>
          <a:xfrm>
            <a:off x="1559609" y="4997082"/>
            <a:ext cx="1216847" cy="2382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2556194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A63D7-F6C7-EB06-BF65-C79D274BE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FCEF0-7501-A671-0ED2-BEC62DCA0E37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F1FA02-ED31-78F6-820A-C9358BE72B9C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A41287-7E14-36CC-6A17-6C602AE5CB72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A226C-F3ED-0136-7CE3-C758DC995AC2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A9768D-6229-9434-E4F5-1769650E1A86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2C8A89-9CF1-E876-2572-7A49F2E6539A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E1646E-4E9B-7F7B-8064-B2596C8039B6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461C19-8959-67A8-74FA-3A69A2F94477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1C2E2D-12E0-5B7B-C615-6A5DE71AA1E8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AB3AE2-D112-BB3E-48CF-4C7CF4C43F31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633BBC-A9D8-9CE1-06F1-2CDDFE738A6E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3D37F-39DD-7098-9283-E4F1336C2D0B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450F5A-7E3C-1C42-1577-BA0313DE2BE2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A3D994-DCF0-C654-DBA6-96D30B23E8AF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2AFA19-B72D-A51F-889E-E20429137DD6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E82939-0F8B-0153-9FF4-5E5EA387AC15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DCB111-0E9C-758F-FAF2-10FC76A92DA6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557B80-454C-1CB7-3EFD-0FC435E6D068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8F3EE2-5D40-2F5B-1EF8-CE8C81D30926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20.04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7D2B5E-506F-84A8-5246-124D7EA7826A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23A40C-305D-2BB9-8B11-E3608B517120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7BABE8-9567-12CC-7504-4B19F29DF709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B7A815-183A-6AA3-2498-F4B43E6996E6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80E3C8-A3CD-2EF2-30E3-88DEB3C1D3FE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738CC8-A867-AB32-20FD-E31D1D60D421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6A682-2DD1-DE3E-5F89-C8FF98D38454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4930605-88A5-A567-6BE8-DACAE68F4FB5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DF0F1D9-FCED-B6F5-20DE-C01C2A6568D1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495315C-53DA-9BA2-DA28-683E1F4E8F55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62752-9DD8-AB16-2CAD-C3714C8C6E82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3F50A3-D778-68C2-8721-AF25F8174505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B420DE9-E229-60BE-2D3C-87A3AB02E95F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082EDAC-CDA0-A657-1069-5B01C59077AA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2650A1-DEC0-D99A-AC5D-33C11A1B8772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B86852-2C4F-BA86-9C20-66779E9CF510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1874E7A-70EF-4269-272D-589A33015DBC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1526D0-D024-83B9-6801-06B01CF48711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CAAF801-C4D1-6241-26CF-3BFA4405A1C0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C40C1B-90C9-F120-14A4-CF48E988A460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AA7C19C-66C7-7C8C-1711-03758336FBA6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974CFF5-C197-E468-3FFF-3972CE5BD297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A12E212-7232-56E9-40A6-F4B7806E3043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C439B16-FC5E-BC7E-3CD9-D8FA6F225E62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145D4F2-E4BE-DD1B-3C0D-DE3479D33950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49E9FD-EF2B-A811-B4A3-C7668FBA5847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551DFA-94B9-1902-3811-1FD82D6CCB18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16C9C9-72AF-2B5D-ACFE-7787C7A76F9D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8136BF-E3B7-8637-6A3B-481CB2F743C0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2F2C2B-DB64-A900-1798-149874D2F41A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C1FB569-DC5B-811E-3FC4-54BB21E97F76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015FAAC-5564-30BD-AEFF-55CB1B6DF6BF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889ACE-C0E4-77B3-DFF5-6E21B2DDDDFF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6B7AED5-EC0B-41D9-8D8C-4FF9EFD41CED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48A3801-A4B9-212E-97FF-A7B88EBC03D7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493BD25-66BA-6AC4-0B41-86A7D1563917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B1158A-AD90-04F4-E86B-4A0177A19040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B5D2B2A-B9A8-1B5F-63E7-7D550712CD2D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CF35AB4-4416-BE4E-3762-92C5662984FB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2500F37-47C5-5FA1-E447-E58F52033463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FF0E621-B810-E41D-E542-14A94D5685AE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013DF0C-ABF6-D0B7-D258-A67459BD4E05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485229B-0691-6DF1-C8E8-8D0B67CB57E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1A47D3D-2A1D-1B6D-A924-F988CC87A73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3280D74-759E-EF37-0307-731F01F9D93F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3E7679F-7C55-6CA4-C6B7-B856AD98C8A6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54D3ECC-DE05-08D1-A4AA-333F5117DB0F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C225F2F-129E-D8B1-42DE-9E1F84C7AEDA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7D02728-F6DE-E6BC-609B-3A0BF8FED5CA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65909CC-FCD7-3BDF-CA6B-B43473AC8F56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9A7E0E3-A2BB-A838-EE0C-9AE64C95F512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6F32A68-13F3-F0F7-8AFE-32FB90C53BCD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EAB2BA6-493E-3EE1-2FE0-0DB257286643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97A445-CC8B-F897-5F35-3E8C1E3CC7F4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2FC1CEC-9F9D-3DB9-0E5F-7D72C50A1ED6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A7F508B-EBDC-EDC1-1900-CE0999012429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4E419B8-D9B3-D6EF-23A6-FC0BD42940E8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C372B2-31AD-3FBC-1A34-1CBF5C32CDB0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82D0803-5BE5-93C7-C5E6-CFD81EBBD420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25032C0-AC42-6F0E-9101-594DDA3A9F19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CB4FC30-1FCD-3885-24C2-B5A183F395D7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14F4540-D7F9-E372-5FDC-6E9086E23ECB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8DB2EF4-1048-9CFB-4EA6-E21BE019FD0E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7852E3-C36C-EA37-A712-3743E3BBE3DC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1C43D13-F8BE-3415-9360-2B06DADB2337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FD78A39-376F-410C-C2A3-09A83B2C2A63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81F8F82-DBDD-4C05-DDCF-1704027BE7B5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E444F92-5ACC-5D84-0ACE-C5941E6047A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2FBF33D-2C0F-1392-5C09-2D1F46557178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0CC1E0F-3D8D-AF63-576F-7DCAC92A3C17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B16C42A-751C-3C96-446F-B95E2F07D44F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091AB8C-B587-1D11-86E9-F0A710C0D689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4DD4BDB-C47A-72E5-76DD-F047FCFAC37C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E2F04B7-FE54-210C-E65F-6660CB550C75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7506F99-BB90-5CF1-EACB-4FF214D69CCB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F91A285-6C5A-6DB2-3960-FBF401C8C636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EC26122-42B3-6204-438F-4935A906C25A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5CD33B0-C4F2-CCBE-1A23-DAB557D3016D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8CA10D6-9CD5-DFCA-562C-7F9CEBDC9EA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843A64DC-A8E1-2631-1536-106647BB0FC1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AAABBEF-1E92-B74B-7FE5-91DB3E7AFD91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60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28A5A-5504-F1A6-5F5F-AF6B5D43D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06BB1CE-FE2E-6961-47DE-AA3E14466B84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Overview(2/4) – Low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CFCAC9-5F72-72E2-BF1D-DBE84CC71507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F12354-8FE3-4839-93EB-8507DF49F99D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9F6E45-87F9-DF12-A5F0-0EB04AE5A681}"/>
              </a:ext>
            </a:extLst>
          </p:cNvPr>
          <p:cNvSpPr/>
          <p:nvPr/>
        </p:nvSpPr>
        <p:spPr>
          <a:xfrm>
            <a:off x="271538" y="917754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B65284-BE69-289F-BD52-4F6518034089}"/>
              </a:ext>
            </a:extLst>
          </p:cNvPr>
          <p:cNvSpPr/>
          <p:nvPr/>
        </p:nvSpPr>
        <p:spPr>
          <a:xfrm>
            <a:off x="360293" y="1193984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5796B5-9F47-4DC2-360B-6DD9AF1096E5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&lt;Pseudocode&gt;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Start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Initialize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IMX290 camera</a:t>
            </a: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if the camera is connected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 	If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not connected: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Log error</a:t>
            </a:r>
            <a:r>
              <a:rPr lang="en-US" altLang="ko-KR" sz="1100" b="0" dirty="0">
                <a:solidFill>
                  <a:srgbClr val="F03281"/>
                </a:solidFill>
                <a:latin typeface="Consolas" panose="020B0609020204030204" pitchFamily="49" charset="0"/>
              </a:rPr>
              <a:t> to DB</a:t>
            </a:r>
            <a:endParaRPr lang="ko-KR" altLang="en-US" sz="1100" b="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Exit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Start video stream from camera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Request frame capture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Receive a single frame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if frame is valid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 		If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not valid: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Log error</a:t>
            </a:r>
            <a:r>
              <a:rPr lang="en-US" altLang="ko-KR" sz="1100" b="0" dirty="0">
                <a:solidFill>
                  <a:srgbClr val="F03281"/>
                </a:solidFill>
                <a:latin typeface="Consolas" panose="020B0609020204030204" pitchFamily="49" charset="0"/>
              </a:rPr>
              <a:t> to DB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 			Exit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(Optional)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Preprocess the frame: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Resize resolution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Convert color format (e.g., BGR to RGB)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or save the frame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Release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camera resources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End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2ACE5558-DC46-25C9-E4FF-3FEE54B4A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12559"/>
              </p:ext>
            </p:extLst>
          </p:nvPr>
        </p:nvGraphicFramePr>
        <p:xfrm>
          <a:off x="4973284" y="1637753"/>
          <a:ext cx="7014730" cy="47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IMX290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가시광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카메라의 영상 입력에서 단일 프레임을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Real-time visible light video stream data from IMX290 camera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91693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 frame 2D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Numpy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 visible light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170011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V4L2(Video4Linux2) API, OpenCV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Resize resolution, Convert color format (e.g., BGR to RGB)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460517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Error-tolerant design: No stop with error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789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18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497C2-BC1A-6908-60B3-ACBDAFC9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A27AEEF-251F-E7DC-94B5-177E66E10F9E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Overview(2/4) – Low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F4549E-744E-07C9-C48B-000539DD9A60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FDAA8-D7A8-B680-F0CD-16BF99620F2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200E78-0507-C048-22E0-618547A7B713}"/>
              </a:ext>
            </a:extLst>
          </p:cNvPr>
          <p:cNvSpPr/>
          <p:nvPr/>
        </p:nvSpPr>
        <p:spPr>
          <a:xfrm>
            <a:off x="268034" y="921766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375A59-C0BC-BB8F-BABD-90470C4A7624}"/>
              </a:ext>
            </a:extLst>
          </p:cNvPr>
          <p:cNvSpPr/>
          <p:nvPr/>
        </p:nvSpPr>
        <p:spPr>
          <a:xfrm>
            <a:off x="361228" y="1199289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A20504-4D1D-77DD-44BD-CDEA3528448D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&lt;Pseudocode&gt;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Start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Initialize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FLIR Lepton 3.5 using </a:t>
            </a:r>
            <a:r>
              <a:rPr lang="en-US" altLang="ko-KR" sz="1100" dirty="0" err="1">
                <a:solidFill>
                  <a:srgbClr val="F03281"/>
                </a:solidFill>
                <a:latin typeface="Consolas" panose="020B0609020204030204" pitchFamily="49" charset="0"/>
              </a:rPr>
              <a:t>pylepton</a:t>
            </a:r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the camera is detected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not detected: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pass, write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on DB</a:t>
            </a:r>
            <a:endParaRPr lang="ko-KR" altLang="en-US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Exit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Request frame capture from camera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Capture a single frame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Check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if frame is valid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If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not valid: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pass, write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on DB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        		</a:t>
            </a:r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Exit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module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(Optional)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Preprocess the frame: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Normalize pixel values to 0–255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Convert to 8-bit format (uint8)</a:t>
            </a:r>
          </a:p>
          <a:p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   - (Optional) Apply color map for visualization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 or save the frame</a:t>
            </a:r>
          </a:p>
          <a:p>
            <a:endParaRPr lang="en-US" altLang="ko-KR" sz="1100" dirty="0">
              <a:solidFill>
                <a:srgbClr val="E97132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Release </a:t>
            </a:r>
            <a:r>
              <a:rPr lang="en-US" altLang="ko-KR" sz="1100" dirty="0">
                <a:solidFill>
                  <a:srgbClr val="F03281"/>
                </a:solidFill>
                <a:latin typeface="Consolas" panose="020B0609020204030204" pitchFamily="49" charset="0"/>
              </a:rPr>
              <a:t>camera resources</a:t>
            </a:r>
          </a:p>
          <a:p>
            <a:endParaRPr lang="en-US" altLang="ko-KR" sz="1100" dirty="0">
              <a:solidFill>
                <a:srgbClr val="F0328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97132"/>
                </a:solidFill>
                <a:latin typeface="Consolas" panose="020B0609020204030204" pitchFamily="49" charset="0"/>
              </a:rPr>
              <a:t>End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D3E5A68-B0BC-DE32-4D18-41E0916CC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72847"/>
              </p:ext>
            </p:extLst>
          </p:nvPr>
        </p:nvGraphicFramePr>
        <p:xfrm>
          <a:off x="4973284" y="1637753"/>
          <a:ext cx="7014730" cy="47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FLIR Lepton 3.5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열상 카메라의 영상 입력에서 단일 프레임을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Real-time thermal video stream data from FLIR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Lepton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3.5 camera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 frame 2D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Numpy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Pylepton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NumPy: FLIR Lepton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열화상 카메라를 처리하기 위한 파이썬 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Normalize pixel values to 0–255, Convert to 8-bit format (uint8), (Optional) Apply color map for visualization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Error-tolerant design: No stop with error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04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28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64FC-A714-C539-AE74-911AC6D0C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CA7A8E2-9B30-3843-4EC3-045FB8290E39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7CEE46-BF17-DB1B-BDEA-F56E3598E1CC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1DDCE0-1A92-08CF-0EC3-54964A1FEDA2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811490-86F8-3F9E-F45E-71F56A7C63BB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C0C958-92CF-74D8-3D42-DB80A716D217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E591B4-5704-45A2-0241-F0F397E0B249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5CCE11-27B1-C27B-6B2E-1973E4E890B4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FC56E8-E0B0-05F3-1D93-95A41F7EF6E2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0BD2BD-3DEB-7C9C-E501-E108FBDB7A45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7E9AD3-3CE1-0058-24A1-D3E88D0F948B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4839805-CA40-3680-23BC-42618E70B72A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23551C2-C91C-EC93-FB9B-0AC817DD7981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83DCF1-30C2-4E44-8D3C-1AED9D542312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7F147E-1681-58F0-4A52-05D10CD2E117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9380AD3-F942-9BF8-F934-749740A86C2F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338A98-D865-98B6-CADE-397A10985668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D48F36B-B6E8-CB30-65C5-54ED2CB6F36D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A85CC1-F69C-9170-D26A-D50ACD893D93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459AFC-B39F-5A2E-27FE-33CBA6DA41E4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20.04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DF35E5-A2BA-6C30-7E90-D96668E0FB18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E7CA9D-D80D-1B12-3449-E59725AB3827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18787A-5E7C-E506-A210-E9127960314E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AB731C-294F-DA60-49AF-6762D743709B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779056-5289-8CAF-05EA-3D4E80F332A9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DFFD3BB-19CC-3035-5DF8-12075A519DB9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8A4984-C386-16F2-A8B7-8C0E279789DC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AD0A4D1-12EA-624F-9175-5264B0175913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0DE61A-CB45-619B-5E90-3D46A463F9A1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F50F14-666C-33A6-E9F6-F18D259DC8D0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C8567A8-AB3C-C6AB-B639-4ECE22AF2C8F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174982-A1F5-26C2-B560-A26B01C25DB8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994B9F9-6A38-73FA-E6D3-4812BDEDA113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4EA175A-F2C3-8EF6-EC05-CA40BC4D2DF7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DC9CC5-9BE8-C441-481B-F992AB595531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B5DB09-05E4-DFF2-F5D1-CEC109E6FDF5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9C4DF7-A3C0-587D-A9A8-DA45558C283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6609C1A-C8D4-D0BB-CEE8-8BFD29ECB7CF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49460AE-28EE-2148-0DE5-56F6BBF5DC0D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0D0C079-87E8-019C-33E8-A98939A13792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4AE02F-5A23-9586-4ECA-09F5BF612703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FDC7DAA-9520-8A1D-7CD7-4A630DF69441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F3CC92D-D010-452A-EFE7-4A6E957B3C5D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F587133-926F-310B-627F-C9BADC272103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AA74216-1CA4-1055-5AEF-3D0370251699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467A0B-07D9-C655-B2F8-9512F8E19BA8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FD5EE8-EF5F-750E-DC8B-7A34261056DC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92BF9-089D-8401-EF06-E0D57CB6B578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D9AF23-5C59-6A64-413E-2E028888EBB8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16361A-9ABF-C09E-B0D2-75E67A630200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DEFAE1F-EDD0-05BC-0861-4775B3C089D9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0CEF05B-7CC6-F622-5A8B-F34D5E6B3142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CF763C4-F5F0-09A1-832B-868A8310180E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FCFA0A-3F69-A242-B3C3-DF3958509DA0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5B61EE-F252-8FED-3DA2-9D64AE970728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7DAC4D4-9139-9D41-CAEB-BCB2E2369A60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512FA21-585B-D66F-9CC5-8BD7418251B4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2D35C70-BBB0-FBD4-3D30-EEE6ECFCAB6E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D468815-B9E4-41A8-5C6B-0E075D974EEE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9D4BD75-1B37-55B0-EB0A-DFA1E383FA10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380A036-49FF-D1D1-04C5-A114418FA782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9B38376-B9A9-A68A-92A9-46BECACF7DF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54EB560-04C3-85D7-09E4-6168A84CBC90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F3AA7A3-D218-FE34-1756-25FD1780E36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C557359-B76D-EDDF-B550-F6B700951A27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3CF7894-60DE-F7E0-68E0-E484D723E6AE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25552FD-BBC3-C3EC-E8B0-F4404736992B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58B3A59-9979-DF04-9021-E6C52D9AB1DD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6EBE6BB-D37B-8B76-0D2E-FB0A68AAA264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42962A7-FBB1-A88D-2877-58EF37F32241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0590266-A79D-FF80-0C30-B2284FAE35A8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77652EE-7D69-4CC7-71B7-A0C9D5363080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96FCBC4-DAE5-9A87-F81C-E33A28F09763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70F00BE-F173-F7DF-5CF1-B9C78A8665F5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EA0B8C3-31FA-18EE-F9F3-0B5B01A837BC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A11D149-8288-0800-CF8B-3DC6343F86E3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1FE70A3-6C98-6894-ACFA-68C5511F3DA3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3B8815-3349-94E7-7020-526D8A395AD9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62A0592-BE5B-5D8B-0DA9-78AF797D7B83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521EF26-0657-CDE2-6919-3FCBB7A2AB77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F2F93DF-D9B0-0977-527E-5AA2558828CB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1FAC8FC-056F-8E2B-09B0-F7799CD66B3E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17F2194-2EE1-286C-1972-A0FF67E7CA42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869075C-1ADA-AC8D-A453-88BCFFC6CA68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4B70BBC-699C-D616-6C16-FCCB68028EC2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AFC72D1D-7314-5FBC-5D3F-9ED5CCC1746B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8ACCB43A-A94B-F85A-C6C6-372A1A51E65E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BF4ECF6-D57A-E81A-F46E-A97C4CFFC00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79A09ACA-CA0A-4300-3FD3-8592C1543CB5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E3E0F71-547E-1769-4E23-F6971D503FD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3F7742E-5458-2A26-64D6-531877F5965B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A7498F2-787C-8E7E-1EE1-F4A5E8FB2D9E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85375A7-16CA-3DE5-7959-37302C08CDED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ADED99C-C97B-3EE5-C7C7-B59B2AC29171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098F627-3D12-D007-656D-A9FEB7069C7C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5373B0B-BBB3-95CF-B54B-AB26D3C2C78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AC2E2CF-52EF-D435-35C2-8B587532BD59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8C93DFF-0840-62B6-7BCA-44191F4B60B6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179F3D2-D5C1-4A23-10B8-CEDAA4329B25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DC0560F-8228-67B0-766C-3C0D49F3DAF3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850166E-7FB2-3F74-D730-845241BF1A79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165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9C6F0-0697-856A-5C6F-31A1D920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22D92AD-76ED-D52D-9366-DB6DCFAD6CF9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D74B0C-8CC7-0A1F-316C-1C4D8202F559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FDB9CD-B208-D4CF-CB2A-D43613560F42}"/>
              </a:ext>
            </a:extLst>
          </p:cNvPr>
          <p:cNvSpPr/>
          <p:nvPr/>
        </p:nvSpPr>
        <p:spPr>
          <a:xfrm>
            <a:off x="271538" y="921766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1B524A-2791-24A4-6263-E1E6B16B7B7A}"/>
              </a:ext>
            </a:extLst>
          </p:cNvPr>
          <p:cNvSpPr/>
          <p:nvPr/>
        </p:nvSpPr>
        <p:spPr>
          <a:xfrm>
            <a:off x="366644" y="1197212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C6AEE0-93B2-F20A-92CC-55FACD27087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4ABEB2-2EBD-9FB0-16E3-C0EE1E53B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340589"/>
              </p:ext>
            </p:extLst>
          </p:nvPr>
        </p:nvGraphicFramePr>
        <p:xfrm>
          <a:off x="4973284" y="1637753"/>
          <a:ext cx="7014730" cy="472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가시광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프레임의 어두운 영역을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이퀄라이징하여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저조도 환경에서의 시각적 인식 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Single-frame 2D NumPy visible light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Single-frame 2D NumPy array of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visible light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processed with Video Equalizing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OpenCV(‘cv2.equalizeHist’, ‘cv2.createCLAHE’), NumPy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CLAHE</a:t>
                      </a: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 적절한 </a:t>
                      </a:r>
                      <a:r>
                        <a:rPr lang="ko-KR" altLang="en-US" sz="1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이퀄라이징</a:t>
                      </a: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방식 선택 필요</a:t>
                      </a:r>
                      <a:endParaRPr lang="en-US" altLang="ko-KR" sz="18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9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Softly correct only the dark parts in ultra low light circumstance, Improved AI detection(YOLO) performance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1252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2A1FF5F-401C-B362-F05B-FF8518ADE75A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&lt;Pseudocode&gt;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Start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visible light frame from previous module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frame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black equalizing algorithm: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algorithm applying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or save the black equaliz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ed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frame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61751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66C4B-F5BA-4209-A47E-B7BB0779C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4EC6184-D9F3-53D1-732F-F6FB128534A9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49F700-EF99-3996-65DF-C0790224CD7E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03627-7E9E-8F12-2C90-AF77B9062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936405"/>
              </p:ext>
            </p:extLst>
          </p:nvPr>
        </p:nvGraphicFramePr>
        <p:xfrm>
          <a:off x="4973284" y="1637753"/>
          <a:ext cx="7014730" cy="4729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열상 프레임과 </a:t>
                      </a:r>
                      <a:r>
                        <a:rPr lang="ko-KR" altLang="en-US" sz="1400" b="0" dirty="0" err="1"/>
                        <a:t>가시광</a:t>
                      </a:r>
                      <a:r>
                        <a:rPr lang="ko-KR" altLang="en-US" sz="1400" b="0" dirty="0"/>
                        <a:t> 프레임 간의 해상도 차이 및 카메라 </a:t>
                      </a:r>
                      <a:r>
                        <a:rPr lang="ko-KR" altLang="en-US" sz="1400" b="0" dirty="0" err="1"/>
                        <a:t>화각</a:t>
                      </a:r>
                      <a:r>
                        <a:rPr lang="en-US" altLang="ko-KR" sz="1400" b="0" dirty="0"/>
                        <a:t>(FOV) </a:t>
                      </a:r>
                      <a:r>
                        <a:rPr lang="ko-KR" altLang="en-US" sz="1400" b="0" dirty="0"/>
                        <a:t>차이를 보정하여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두 영상이 동일한 크기와 형태로 정렬되도록 가공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Single-frame 2D NumPy thermal Array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Single-frame 2D NumPy array of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thermal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processed with Video Resizing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OpenCV(‘cv2.INTER_LINEAR’, ‘cv2.INTER_CUBIC’, ‘CV2. UNDISTORT()’), NumPy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63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상호 좌표 정합 정렬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: Feature Matching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알고리즘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RANSAC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788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정렬 과정에서 발생하는 계산 부하 최소화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YOLO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기반 객체 탐지 시 멀티 센서 입력에 대한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정규화된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데이터 제공으로 객체 인식 정확도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4128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14B5C-0F7D-B11E-8CFD-ADA2BE7F8A9F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8AFE3E-A614-4EF4-3B3E-97B857928899}"/>
              </a:ext>
            </a:extLst>
          </p:cNvPr>
          <p:cNvSpPr/>
          <p:nvPr/>
        </p:nvSpPr>
        <p:spPr>
          <a:xfrm>
            <a:off x="268034" y="921766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ED5B2E-E257-6A5C-0632-E6B189D2BE57}"/>
              </a:ext>
            </a:extLst>
          </p:cNvPr>
          <p:cNvSpPr/>
          <p:nvPr/>
        </p:nvSpPr>
        <p:spPr>
          <a:xfrm>
            <a:off x="355909" y="1201710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8E859-8B50-C002-AF96-F650BBC2F8CA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&lt;Pseudocode&gt;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Start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 thermal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frame from previous module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frame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video resizing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algorithm: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algorithm applying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or save the processed frame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0741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076F-8D68-3C79-7175-F1124CA9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1311D7-B025-F269-F653-243D057AA560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45A1E7-72FE-D0FB-C2F6-DECE06239FF1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Introduction</a:t>
            </a:r>
          </a:p>
          <a:p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대상 소개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FD783-59EB-57EE-0510-648CEC61CFFA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8DDE6-A5BA-8E3D-BF62-78C2A331B854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597888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53EB-3727-2A85-3F53-DC37B566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8740FF1-B77B-A484-7021-0450F0BB56FA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5F21D6-3387-6387-7B05-A2B0690E6102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2DAE22-47CD-B8F8-819A-E39B464EBD0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C95A76-6439-DD36-DA80-55D3B657C815}"/>
              </a:ext>
            </a:extLst>
          </p:cNvPr>
          <p:cNvSpPr/>
          <p:nvPr/>
        </p:nvSpPr>
        <p:spPr>
          <a:xfrm>
            <a:off x="271538" y="921766"/>
            <a:ext cx="2675593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5A9302-DB5A-D44F-054B-7B66EAA3D41F}"/>
              </a:ext>
            </a:extLst>
          </p:cNvPr>
          <p:cNvSpPr/>
          <p:nvPr/>
        </p:nvSpPr>
        <p:spPr>
          <a:xfrm>
            <a:off x="360295" y="1191366"/>
            <a:ext cx="2507895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 – Data Prep.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853DBC-1BC4-057E-D637-60E960CEE45C}"/>
              </a:ext>
            </a:extLst>
          </p:cNvPr>
          <p:cNvSpPr/>
          <p:nvPr/>
        </p:nvSpPr>
        <p:spPr>
          <a:xfrm>
            <a:off x="271538" y="1730086"/>
            <a:ext cx="5755189" cy="37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Set1. </a:t>
            </a:r>
            <a:r>
              <a:rPr lang="ko-KR" altLang="en-US" dirty="0">
                <a:solidFill>
                  <a:schemeClr val="tx1"/>
                </a:solidFill>
              </a:rPr>
              <a:t>이미지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513693-CAFC-0878-FCE2-D81804936DD7}"/>
              </a:ext>
            </a:extLst>
          </p:cNvPr>
          <p:cNvSpPr/>
          <p:nvPr/>
        </p:nvSpPr>
        <p:spPr>
          <a:xfrm>
            <a:off x="257848" y="2350071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0001_vis.jpg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A8B6F4-3448-2CE5-C921-2148176E1260}"/>
              </a:ext>
            </a:extLst>
          </p:cNvPr>
          <p:cNvSpPr/>
          <p:nvPr/>
        </p:nvSpPr>
        <p:spPr>
          <a:xfrm>
            <a:off x="257848" y="2822861"/>
            <a:ext cx="2675593" cy="379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0001_thr.jpg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BE2D4F-C229-EF10-2450-B02F5F13033E}"/>
              </a:ext>
            </a:extLst>
          </p:cNvPr>
          <p:cNvSpPr/>
          <p:nvPr/>
        </p:nvSpPr>
        <p:spPr>
          <a:xfrm>
            <a:off x="257848" y="3288370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0002_vis.jpg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CFCC5A-2D60-DF52-FFA8-C93F81E45B35}"/>
              </a:ext>
            </a:extLst>
          </p:cNvPr>
          <p:cNvSpPr/>
          <p:nvPr/>
        </p:nvSpPr>
        <p:spPr>
          <a:xfrm>
            <a:off x="257848" y="3758039"/>
            <a:ext cx="2675593" cy="379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0002_thr.jpg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973DF5-403D-20F3-5DBD-50E2B6C01C6B}"/>
              </a:ext>
            </a:extLst>
          </p:cNvPr>
          <p:cNvSpPr/>
          <p:nvPr/>
        </p:nvSpPr>
        <p:spPr>
          <a:xfrm>
            <a:off x="6165272" y="2963021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0001_Labels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F70D77-93A1-D3F3-DD22-3FF8250478AF}"/>
              </a:ext>
            </a:extLst>
          </p:cNvPr>
          <p:cNvSpPr/>
          <p:nvPr/>
        </p:nvSpPr>
        <p:spPr>
          <a:xfrm>
            <a:off x="257848" y="4220426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0003_vis.jpg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62612-9A77-8E83-4408-39F177D03163}"/>
              </a:ext>
            </a:extLst>
          </p:cNvPr>
          <p:cNvSpPr/>
          <p:nvPr/>
        </p:nvSpPr>
        <p:spPr>
          <a:xfrm>
            <a:off x="257848" y="4693217"/>
            <a:ext cx="2675593" cy="379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0003_thr.jpg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D5A75A-0A1A-B2ED-1D6C-B3D8F0806DD3}"/>
              </a:ext>
            </a:extLst>
          </p:cNvPr>
          <p:cNvSpPr/>
          <p:nvPr/>
        </p:nvSpPr>
        <p:spPr>
          <a:xfrm>
            <a:off x="257848" y="5159084"/>
            <a:ext cx="2675593" cy="379269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000N_vis.jpg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BA13B1-2E09-85E4-1CAE-22C8CDC009AA}"/>
              </a:ext>
            </a:extLst>
          </p:cNvPr>
          <p:cNvSpPr/>
          <p:nvPr/>
        </p:nvSpPr>
        <p:spPr>
          <a:xfrm>
            <a:off x="257848" y="2822861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0001_thr.jpg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B76744-A787-83D0-8F6F-88E93D992EA5}"/>
              </a:ext>
            </a:extLst>
          </p:cNvPr>
          <p:cNvSpPr/>
          <p:nvPr/>
        </p:nvSpPr>
        <p:spPr>
          <a:xfrm>
            <a:off x="257848" y="3758039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0002_thr.jpg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BC49A1-15CD-2A68-C273-79D2694D49CF}"/>
              </a:ext>
            </a:extLst>
          </p:cNvPr>
          <p:cNvSpPr/>
          <p:nvPr/>
        </p:nvSpPr>
        <p:spPr>
          <a:xfrm>
            <a:off x="257848" y="4693216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0003_thr.jpg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30C426-5E7D-2864-6C5E-88C18B9FC56E}"/>
              </a:ext>
            </a:extLst>
          </p:cNvPr>
          <p:cNvSpPr/>
          <p:nvPr/>
        </p:nvSpPr>
        <p:spPr>
          <a:xfrm>
            <a:off x="257848" y="5631874"/>
            <a:ext cx="2675593" cy="37926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000N_thr.jpg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77BBD9-E623-BB27-0DD6-317B3808F90B}"/>
              </a:ext>
            </a:extLst>
          </p:cNvPr>
          <p:cNvSpPr/>
          <p:nvPr/>
        </p:nvSpPr>
        <p:spPr>
          <a:xfrm>
            <a:off x="6165272" y="1730085"/>
            <a:ext cx="5755189" cy="37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Set2. </a:t>
            </a:r>
            <a:r>
              <a:rPr lang="ko-KR" altLang="en-US" dirty="0" err="1">
                <a:solidFill>
                  <a:schemeClr val="tx1"/>
                </a:solidFill>
              </a:rPr>
              <a:t>라벨링</a:t>
            </a:r>
            <a:r>
              <a:rPr lang="ko-KR" altLang="en-US" dirty="0">
                <a:solidFill>
                  <a:schemeClr val="tx1"/>
                </a:solidFill>
              </a:rPr>
              <a:t> 구성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EBFC2C-701B-CC99-6894-1299E874C439}"/>
              </a:ext>
            </a:extLst>
          </p:cNvPr>
          <p:cNvSpPr/>
          <p:nvPr/>
        </p:nvSpPr>
        <p:spPr>
          <a:xfrm>
            <a:off x="9236169" y="2323980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X, Y location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B0C01D-F7C3-C7AF-C618-41A6E4939B76}"/>
              </a:ext>
            </a:extLst>
          </p:cNvPr>
          <p:cNvSpPr/>
          <p:nvPr/>
        </p:nvSpPr>
        <p:spPr>
          <a:xfrm>
            <a:off x="9236168" y="2960201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Width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F0B9D6-1FDB-F96C-E353-8558323C3871}"/>
              </a:ext>
            </a:extLst>
          </p:cNvPr>
          <p:cNvSpPr/>
          <p:nvPr/>
        </p:nvSpPr>
        <p:spPr>
          <a:xfrm>
            <a:off x="9236168" y="3596422"/>
            <a:ext cx="2675593" cy="3792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Height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7A86075-08DD-0D5A-325A-0BC5DFEC4DFE}"/>
              </a:ext>
            </a:extLst>
          </p:cNvPr>
          <p:cNvCxnSpPr>
            <a:stCxn id="11" idx="3"/>
            <a:endCxn id="22" idx="1"/>
          </p:cNvCxnSpPr>
          <p:nvPr/>
        </p:nvCxnSpPr>
        <p:spPr>
          <a:xfrm flipV="1">
            <a:off x="8840865" y="2513615"/>
            <a:ext cx="395304" cy="6390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7A9010-6579-4E1B-9D8A-43441CCD7B1D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8840865" y="3149836"/>
            <a:ext cx="395303" cy="28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668289-27BE-17DB-B335-A357F1D671A8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8840865" y="3152656"/>
            <a:ext cx="395303" cy="6334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013C7AD-74E1-8B28-3D74-66009FE15E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933441" y="2539706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DA17666-C6A3-7959-C3AA-588F4EE8E02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933441" y="3012496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9482BC8-2C8E-F6D9-1AC4-22ED30E6D411}"/>
              </a:ext>
            </a:extLst>
          </p:cNvPr>
          <p:cNvCxnSpPr>
            <a:cxnSpLocks/>
          </p:cNvCxnSpPr>
          <p:nvPr/>
        </p:nvCxnSpPr>
        <p:spPr>
          <a:xfrm flipV="1">
            <a:off x="3149132" y="2539705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647FFB-05FA-6847-D709-79B4A22714E8}"/>
              </a:ext>
            </a:extLst>
          </p:cNvPr>
          <p:cNvCxnSpPr>
            <a:cxnSpLocks/>
          </p:cNvCxnSpPr>
          <p:nvPr/>
        </p:nvCxnSpPr>
        <p:spPr>
          <a:xfrm>
            <a:off x="2933441" y="3469357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E6C65E9-550E-738B-B41C-2B99D7940564}"/>
              </a:ext>
            </a:extLst>
          </p:cNvPr>
          <p:cNvCxnSpPr>
            <a:cxnSpLocks/>
          </p:cNvCxnSpPr>
          <p:nvPr/>
        </p:nvCxnSpPr>
        <p:spPr>
          <a:xfrm>
            <a:off x="2933441" y="3942147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951DCEE-8A5B-DA09-8224-BD9367863923}"/>
              </a:ext>
            </a:extLst>
          </p:cNvPr>
          <p:cNvCxnSpPr>
            <a:cxnSpLocks/>
          </p:cNvCxnSpPr>
          <p:nvPr/>
        </p:nvCxnSpPr>
        <p:spPr>
          <a:xfrm flipV="1">
            <a:off x="3149132" y="3469356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F7D789C-8B0D-41B1-B2F1-48393C285E81}"/>
              </a:ext>
            </a:extLst>
          </p:cNvPr>
          <p:cNvCxnSpPr>
            <a:cxnSpLocks/>
          </p:cNvCxnSpPr>
          <p:nvPr/>
        </p:nvCxnSpPr>
        <p:spPr>
          <a:xfrm>
            <a:off x="2933441" y="4421761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0DE43A8-3101-2F48-6CF1-D6B7A925F7B9}"/>
              </a:ext>
            </a:extLst>
          </p:cNvPr>
          <p:cNvCxnSpPr>
            <a:cxnSpLocks/>
          </p:cNvCxnSpPr>
          <p:nvPr/>
        </p:nvCxnSpPr>
        <p:spPr>
          <a:xfrm>
            <a:off x="2933441" y="4894551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80C3A05-7E77-65B2-1C90-410FB43483F0}"/>
              </a:ext>
            </a:extLst>
          </p:cNvPr>
          <p:cNvCxnSpPr>
            <a:cxnSpLocks/>
          </p:cNvCxnSpPr>
          <p:nvPr/>
        </p:nvCxnSpPr>
        <p:spPr>
          <a:xfrm flipV="1">
            <a:off x="3149132" y="4421760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8D51CDB-02CB-E1A8-B668-6B03C260EA06}"/>
              </a:ext>
            </a:extLst>
          </p:cNvPr>
          <p:cNvCxnSpPr>
            <a:cxnSpLocks/>
          </p:cNvCxnSpPr>
          <p:nvPr/>
        </p:nvCxnSpPr>
        <p:spPr>
          <a:xfrm>
            <a:off x="2933441" y="5348719"/>
            <a:ext cx="2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C0AC0B2-C128-41DE-30D2-E1F655F86B05}"/>
              </a:ext>
            </a:extLst>
          </p:cNvPr>
          <p:cNvCxnSpPr>
            <a:cxnSpLocks/>
          </p:cNvCxnSpPr>
          <p:nvPr/>
        </p:nvCxnSpPr>
        <p:spPr>
          <a:xfrm>
            <a:off x="2933441" y="5821509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5000EB-005E-8B60-D5EF-51C9DF8A9C80}"/>
              </a:ext>
            </a:extLst>
          </p:cNvPr>
          <p:cNvCxnSpPr>
            <a:cxnSpLocks/>
          </p:cNvCxnSpPr>
          <p:nvPr/>
        </p:nvCxnSpPr>
        <p:spPr>
          <a:xfrm flipV="1">
            <a:off x="3149132" y="5348718"/>
            <a:ext cx="0" cy="47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4851F4F-0188-A4E5-3308-0E23EE4D1C16}"/>
              </a:ext>
            </a:extLst>
          </p:cNvPr>
          <p:cNvCxnSpPr>
            <a:cxnSpLocks/>
          </p:cNvCxnSpPr>
          <p:nvPr/>
        </p:nvCxnSpPr>
        <p:spPr>
          <a:xfrm>
            <a:off x="3149132" y="2781942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26CC41B-26DD-7F84-3878-711EB3686113}"/>
              </a:ext>
            </a:extLst>
          </p:cNvPr>
          <p:cNvCxnSpPr>
            <a:cxnSpLocks/>
          </p:cNvCxnSpPr>
          <p:nvPr/>
        </p:nvCxnSpPr>
        <p:spPr>
          <a:xfrm>
            <a:off x="3149131" y="3705751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CB52A90-033B-2DF0-9C23-913FA6DD6064}"/>
              </a:ext>
            </a:extLst>
          </p:cNvPr>
          <p:cNvCxnSpPr>
            <a:cxnSpLocks/>
          </p:cNvCxnSpPr>
          <p:nvPr/>
        </p:nvCxnSpPr>
        <p:spPr>
          <a:xfrm>
            <a:off x="3149131" y="4639345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747DEFB-CEA9-5020-BDAD-3B48455255B4}"/>
              </a:ext>
            </a:extLst>
          </p:cNvPr>
          <p:cNvCxnSpPr>
            <a:cxnSpLocks/>
          </p:cNvCxnSpPr>
          <p:nvPr/>
        </p:nvCxnSpPr>
        <p:spPr>
          <a:xfrm>
            <a:off x="3149130" y="5563154"/>
            <a:ext cx="215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F36937C-45BE-225C-52BF-38072E494F59}"/>
              </a:ext>
            </a:extLst>
          </p:cNvPr>
          <p:cNvSpPr/>
          <p:nvPr/>
        </p:nvSpPr>
        <p:spPr>
          <a:xfrm>
            <a:off x="3364822" y="2592307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DA7BFF-DB02-F516-3996-BBFEF33B4664}"/>
              </a:ext>
            </a:extLst>
          </p:cNvPr>
          <p:cNvSpPr/>
          <p:nvPr/>
        </p:nvSpPr>
        <p:spPr>
          <a:xfrm>
            <a:off x="3364822" y="3516115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B0E6A92-23E5-6B6F-7326-549CD91BA836}"/>
              </a:ext>
            </a:extLst>
          </p:cNvPr>
          <p:cNvSpPr/>
          <p:nvPr/>
        </p:nvSpPr>
        <p:spPr>
          <a:xfrm>
            <a:off x="3364822" y="4468520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E1B70A8-0896-605B-2894-1C0F70631328}"/>
              </a:ext>
            </a:extLst>
          </p:cNvPr>
          <p:cNvSpPr/>
          <p:nvPr/>
        </p:nvSpPr>
        <p:spPr>
          <a:xfrm>
            <a:off x="3364822" y="5373519"/>
            <a:ext cx="2459904" cy="379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en-US" altLang="ko-KR" dirty="0">
                <a:solidFill>
                  <a:schemeClr val="bg1"/>
                </a:solidFill>
              </a:rPr>
              <a:t>N</a:t>
            </a:r>
            <a:r>
              <a:rPr lang="ko-KR" altLang="en-US" dirty="0">
                <a:solidFill>
                  <a:schemeClr val="bg1"/>
                </a:solidFill>
              </a:rPr>
              <a:t>에 대한 프레임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403CA-6874-A78D-3163-6C3357868F69}"/>
              </a:ext>
            </a:extLst>
          </p:cNvPr>
          <p:cNvSpPr/>
          <p:nvPr/>
        </p:nvSpPr>
        <p:spPr>
          <a:xfrm>
            <a:off x="6165272" y="5072485"/>
            <a:ext cx="5746490" cy="926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개의 라벨링을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개의 열상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가시광</a:t>
            </a:r>
            <a:r>
              <a:rPr lang="ko-KR" altLang="en-US" dirty="0">
                <a:solidFill>
                  <a:schemeClr val="bg1"/>
                </a:solidFill>
              </a:rPr>
              <a:t> 프레임의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라벨로 사용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3E219C-0475-E4FD-9106-815A87FD1E19}"/>
              </a:ext>
            </a:extLst>
          </p:cNvPr>
          <p:cNvSpPr/>
          <p:nvPr/>
        </p:nvSpPr>
        <p:spPr>
          <a:xfrm>
            <a:off x="257848" y="6545177"/>
            <a:ext cx="252000" cy="3600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7D1A51D-0601-66DD-02CC-5F58DA2566F5}"/>
              </a:ext>
            </a:extLst>
          </p:cNvPr>
          <p:cNvSpPr/>
          <p:nvPr/>
        </p:nvSpPr>
        <p:spPr>
          <a:xfrm>
            <a:off x="257848" y="6673568"/>
            <a:ext cx="252000" cy="3600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E243C82-97D9-54BB-15BB-9CB77CF6B253}"/>
              </a:ext>
            </a:extLst>
          </p:cNvPr>
          <p:cNvSpPr/>
          <p:nvPr/>
        </p:nvSpPr>
        <p:spPr>
          <a:xfrm>
            <a:off x="456681" y="6545177"/>
            <a:ext cx="468000" cy="3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bg1"/>
                </a:solidFill>
              </a:rPr>
              <a:t>가시광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C396FF8-D997-D61C-F39F-9A4340DC6DA4}"/>
              </a:ext>
            </a:extLst>
          </p:cNvPr>
          <p:cNvSpPr/>
          <p:nvPr/>
        </p:nvSpPr>
        <p:spPr>
          <a:xfrm>
            <a:off x="456681" y="6673568"/>
            <a:ext cx="468000" cy="3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/>
                </a:solidFill>
              </a:rPr>
              <a:t>열상</a:t>
            </a:r>
          </a:p>
        </p:txBody>
      </p:sp>
    </p:spTree>
    <p:extLst>
      <p:ext uri="{BB962C8B-B14F-4D97-AF65-F5344CB8AC3E}">
        <p14:creationId xmlns:p14="http://schemas.microsoft.com/office/powerpoint/2010/main" val="3666466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6A0C5-9112-2FB6-D085-A2D972CA0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8902F8-912A-67DD-58C9-1629913466D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4B23C2-A5BF-ED9D-9847-13856C6710D2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B83C0D-F40E-155D-A8B2-4AB46E6201A6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459837-F9E9-8D68-4503-5DB4174D4B65}"/>
              </a:ext>
            </a:extLst>
          </p:cNvPr>
          <p:cNvSpPr/>
          <p:nvPr/>
        </p:nvSpPr>
        <p:spPr>
          <a:xfrm>
            <a:off x="271538" y="921766"/>
            <a:ext cx="2675593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5BBB53-4EC9-8D7B-7C43-4AA8A4420126}"/>
              </a:ext>
            </a:extLst>
          </p:cNvPr>
          <p:cNvSpPr/>
          <p:nvPr/>
        </p:nvSpPr>
        <p:spPr>
          <a:xfrm>
            <a:off x="360295" y="1191366"/>
            <a:ext cx="2507895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D5D00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 – Training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8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556D8-705D-A6EF-D43D-D724840F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940BF4-A12A-2F41-3BB3-FC3F2AF82781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2BEA8A-99D1-9D4F-B15A-E3661ED0F3C9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F9CD18-38F9-1188-BF38-E822DD3E1C32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B0B4F3-2F23-1671-1D1E-424CFC27028A}"/>
              </a:ext>
            </a:extLst>
          </p:cNvPr>
          <p:cNvSpPr/>
          <p:nvPr/>
        </p:nvSpPr>
        <p:spPr>
          <a:xfrm>
            <a:off x="271538" y="921766"/>
            <a:ext cx="2675593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5801D-B1DF-5F3D-6FBD-255C1CEBDD91}"/>
              </a:ext>
            </a:extLst>
          </p:cNvPr>
          <p:cNvSpPr/>
          <p:nvPr/>
        </p:nvSpPr>
        <p:spPr>
          <a:xfrm>
            <a:off x="360295" y="1191366"/>
            <a:ext cx="2507895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0070C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 – Evaluation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386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4E82D-69EE-E872-DF48-2CF6BCA4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B496120-E91A-DB66-CE42-67370397E1F1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CC24F6-4346-FD88-E433-BA7BCEF61DB1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9D862D-C125-697D-E0D7-138A3BAE90F7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75CFF-58A8-7BA3-9932-1350F6413853}"/>
              </a:ext>
            </a:extLst>
          </p:cNvPr>
          <p:cNvSpPr/>
          <p:nvPr/>
        </p:nvSpPr>
        <p:spPr>
          <a:xfrm>
            <a:off x="271538" y="921766"/>
            <a:ext cx="2675593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54D89E-92A8-0ABA-1B51-608C2A8FDF23}"/>
              </a:ext>
            </a:extLst>
          </p:cNvPr>
          <p:cNvSpPr/>
          <p:nvPr/>
        </p:nvSpPr>
        <p:spPr>
          <a:xfrm>
            <a:off x="360295" y="1191366"/>
            <a:ext cx="2507895" cy="360000"/>
          </a:xfrm>
          <a:prstGeom prst="rect">
            <a:avLst/>
          </a:prstGeom>
          <a:gradFill flip="none" rotWithShape="1">
            <a:gsLst>
              <a:gs pos="0">
                <a:srgbClr val="1BCD35"/>
              </a:gs>
              <a:gs pos="100000">
                <a:srgbClr val="7030A0"/>
              </a:gs>
            </a:gsLst>
            <a:lin ang="0" scaled="1"/>
            <a:tileRect/>
          </a:gra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 – Optimization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52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BBBC-7C0D-BC93-A29C-15B507E88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8D5B196-812B-3EFC-B0E7-17F89214767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A1AD5B-1118-A7BC-6889-F89A55D911B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0D045B8-1776-3847-1F5E-A585A7BD7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564018"/>
              </p:ext>
            </p:extLst>
          </p:nvPr>
        </p:nvGraphicFramePr>
        <p:xfrm>
          <a:off x="4973284" y="1637752"/>
          <a:ext cx="7014730" cy="4796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OLO </a:t>
                      </a:r>
                      <a:r>
                        <a:rPr lang="ko-KR" altLang="en-US" sz="1400" dirty="0"/>
                        <a:t>기반 객체 탐지 결과를 블랙 </a:t>
                      </a:r>
                      <a:r>
                        <a:rPr lang="ko-KR" altLang="en-US" sz="1400" dirty="0" err="1"/>
                        <a:t>이퀄라이징</a:t>
                      </a:r>
                      <a:r>
                        <a:rPr lang="ko-KR" altLang="en-US" sz="1400" dirty="0"/>
                        <a:t> 처리된 </a:t>
                      </a:r>
                      <a:r>
                        <a:rPr lang="ko-KR" altLang="en-US" sz="1400" dirty="0" err="1"/>
                        <a:t>가시광</a:t>
                      </a:r>
                      <a:r>
                        <a:rPr lang="ko-KR" altLang="en-US" sz="1400" dirty="0"/>
                        <a:t> 영상에 시각적으로 </a:t>
                      </a:r>
                      <a:r>
                        <a:rPr lang="ko-KR" altLang="en-US" sz="1400" dirty="0" err="1"/>
                        <a:t>오버레이하여</a:t>
                      </a:r>
                      <a:r>
                        <a:rPr lang="ko-KR" altLang="en-US" sz="1400" dirty="0"/>
                        <a:t> 최종 출력 프레임을 생성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87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YOLO inference results (label, x, y, width, height, confidence) based on two frames (visible light and thermal) captured in a single shot, Single-frame 2D NumPy array of visible light processed with Black Equalization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Integrated frame with AI detection results over Black Equalized visible light image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Log error to DB and no stop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OpenCV, NumPy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각 객체별 신뢰도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(confidence)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에 따라 다른 색상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두께로 박스 시각화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사람 탐지 시 특별한 아이콘 또는 경고 색상으로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5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YOLO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결과 시각화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최종 출력용 프레임 생성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실시간 처리를 위한 경량 시스템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18527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88D6B38-E7C7-0AF9-DA38-8DBD9A53E277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Overview(3/4) – High S/W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5B8EE-54DC-D38C-DE18-5BD6FB2FBAE5}"/>
              </a:ext>
            </a:extLst>
          </p:cNvPr>
          <p:cNvSpPr/>
          <p:nvPr/>
        </p:nvSpPr>
        <p:spPr>
          <a:xfrm>
            <a:off x="271538" y="921766"/>
            <a:ext cx="4497815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DE900E-BCB1-429D-F8FE-04C199EA182B}"/>
              </a:ext>
            </a:extLst>
          </p:cNvPr>
          <p:cNvSpPr/>
          <p:nvPr/>
        </p:nvSpPr>
        <p:spPr>
          <a:xfrm>
            <a:off x="366645" y="1195217"/>
            <a:ext cx="4297453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8D0D23-1135-5412-3ACB-870870894DBF}"/>
              </a:ext>
            </a:extLst>
          </p:cNvPr>
          <p:cNvSpPr/>
          <p:nvPr/>
        </p:nvSpPr>
        <p:spPr>
          <a:xfrm>
            <a:off x="271538" y="1771407"/>
            <a:ext cx="5151214" cy="459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&lt;Pseudocode&gt;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Start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black equaliz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ed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frame,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YOLO inference results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 previous module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frame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 YOLO inference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frame integration: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Check if 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integration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 applying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is valid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not valid: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Log error </a:t>
            </a:r>
            <a:r>
              <a:rPr lang="en-US" altLang="ko-KR" sz="1100" dirty="0">
                <a:solidFill>
                  <a:srgbClr val="F92672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DB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		</a:t>
            </a: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module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or save the processed frame</a:t>
            </a:r>
          </a:p>
          <a:p>
            <a:pPr>
              <a:lnSpc>
                <a:spcPts val="1425"/>
              </a:lnSpc>
              <a:buNone/>
            </a:pPr>
            <a:endParaRPr lang="en-US" altLang="ko-KR" sz="11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E97132"/>
                </a:solidFill>
                <a:effectLst/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85530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BCF93-7411-09E7-D6B4-6BF64471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9398BB-AC04-EAEE-B873-6F37A127F5F5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D920F4-F69A-5023-6178-4A8BFDF4A3D7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F9DD98-FA4F-1FFE-BB15-D13A7A0C5AA1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D832C-432D-4DAF-69E3-2B08ECB94847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EF6B17-8284-9B60-1743-FED888108FEF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0B13F2-0D51-0F68-FC10-56F60DDF9BD3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47F9A2-A1FE-C590-5CA2-123ADDAE2B0B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4D6606-A07A-3439-653F-89B3C318E232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FD9D45-951F-8495-7A52-F1742E2F7DE9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3DFA1C-9665-FF30-EB01-9AB20C05BB9A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03E22D-CC5A-EACE-85C4-976379B334EF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CBD5900-7FC9-C9F4-869C-F2D2B86EAC55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114A17-5C11-D873-F5E9-E683B9EB4CC2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955D787-5A8E-0853-989C-270C952BDE1A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3AEFB50-9FFF-74CE-61FC-72F745BCE47D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D006017-8442-F5C1-6F2D-B0BBAB819F55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8BCCDE-928F-90CD-9AF2-79B3F6CEB413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5CD3C8-2E11-A366-6D77-547677CD458A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C000A5-066B-ADC0-801A-5571ADFD08D1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20.04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8A5ABC-F81B-2048-4602-31E332DA6D2D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C3A39-7FD2-E4C7-5A16-FB045D0515F4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376424D-8B4D-9899-3D9D-AF1782F19CA3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F147CC-2BAE-9A59-E1C7-822F6303CC87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E5B598-6EAA-E56C-E3CE-CD79894600FE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0DD0ED-F23B-44C9-561C-FBC8F7140B99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736DB02-3DCD-6C4E-54BC-7D6B24DBB3A7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09DBF8-46F4-A1A1-6F09-6E581BA41674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9ECB07-8E80-DD7C-8CEE-45A601BE4B06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119ADA2-CEA4-CEDC-2388-47CB551FDBB7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78199EB-8C81-3667-E3A1-B142996547FB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1E0DCE-23FF-0EDD-5115-01900C71E485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275B018-0D5A-4B69-0252-871070028A3F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9344E37-27F4-E79A-4B5C-8888F5B655E6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FC7CF3-4F9F-98C9-243E-4061A3A5FA64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002732-93AE-A353-308F-1318D9B7DFCF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2540582-A194-A710-0276-2B727362013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C2A8B4C-A77A-A65F-8B2B-40A16FBA7CBF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CE7FB70-EF07-5759-39B5-4F1C00866C7A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9BC2288-E3D2-CF62-9C99-BBBAA0E29BCB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4F91A8C-6CD1-3580-A90F-0497D430D3E1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EFA973-9F6E-22CD-328A-EC200FF8FBE8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70425A0-32AB-4C8D-BC98-BBFD3AB4D72C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CF2A01-6EE9-1793-2FAF-859DEEF9E5DE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D71AED-4042-FBF2-7BA9-CC47255E9EBE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20258-218B-7775-E81A-34F014A19293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8251CB-3453-3036-1B32-F53B152F6044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E0598D-2B74-7C93-B297-7A32AC537638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0FFBF4-4A14-E955-0757-2D23F7D853B0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3C0BDE-1B78-C133-B05B-97F9277F04CF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147EEBC-A901-9A34-F95C-4CE364CDCA28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3E6D-C64B-7758-D30D-4FC96A58C03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55991D1-2290-049F-AB88-0824F5B0F66B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6A73126-EB0D-1A35-CC72-878F26F625B3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AE014CD-5F1E-061D-CA2E-74E91DAEF9C7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8D9EAB2-8863-6968-4719-97F9939221A4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2459B1E-7CE8-DAB0-4701-286B4705303C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CBCDF47-C8CA-3AA4-D76A-FF3A26D26C71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788ED63-CF7F-F695-ECB5-A07AD7147833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9C3C1E6-702C-0719-EABB-F6FCC09EA663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57219FB-8105-725C-6FF1-C3E6C2162D3C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BCB8D27-004A-8953-BA13-5A9635F90668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C06B047-4A31-18F0-BB05-BB83B8D9C89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1D77B26-3624-1E24-91BE-276C541CAF3A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0C7F1EE-7D87-33DD-1A76-C2D8D2889CB2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368E9BE-8D56-E02B-BECC-6551FB8E9263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0B77D8D-44F5-BD94-BF5B-7496D8221D31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E67DA3D-829E-44BE-E56B-3087C40AE34C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54DFA07-7BED-9762-27E3-B03C3E5590FD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337B72E-50B1-53C5-BEE4-37AA9D22D876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EA0D946-2750-2FCB-4806-19BDE6B43147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BBBCE4E-3340-C866-CC2C-F002D07B026D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1DBD33A-B4A3-6210-DAAA-B34B5533D3A9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38DC83-9F8B-B5B1-6AC9-01554FF89CF0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FCA2108-0163-6C55-4D2F-73851B32F8A7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AF1FA4D-EB91-8611-514F-872148C4F7AF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0C68F06-F054-12FE-9A05-405E1341B00E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8304AE7-C743-9A6F-1D45-BA6C353D34C8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C347FA0-50B0-3326-B68F-210F4EEF606F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77621B7-5A91-E52E-AE11-29FF20A43880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94D9A3B-C271-3086-B7AA-5026D5A5050B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28D45C7-8F62-B751-5AF2-C356A01EDA2A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3EB5F69-2F0D-5556-6FAE-48E351746C61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57E90E9-DF63-6B8B-E43D-5C6C122D3465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0A60C37-70EC-A34D-FFFA-7764288FF1A2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65B2D17-77E8-13AE-1586-19439FE13C1D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C7BA8C9-37BE-A995-EBBE-B3F734180C1A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40FDB97-A932-8570-2B54-C9ED2971F0A9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391CF4F-6332-13AE-9329-0E4F2FE48279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0041A3E-87E5-2550-1758-3BC2961C2E45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C034C01-7C1E-5736-1F30-EA82EDD8956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5DDD27A-E79F-7A0F-9438-5D33EFA75971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B8DA01D-8B65-F858-2658-35BECDA9FD80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4F7082C-859B-093A-B512-66FDDCE2FFC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0252A53-3375-92DE-860A-7C2158B85F20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DB1B21C-9934-7301-F5D6-F139780803D8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57BFD99-14A6-B4D4-98BA-1C8D967D02B1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7B748A3-0055-D736-C920-3DAD355345ED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5644D66-0091-924F-CFF5-3D9DC2485A6D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57021A8-C80D-9D87-9F41-07CF0DEAAB2D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140127D-6705-060E-5131-9F73969FAC96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319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036F-8B73-9300-FACE-6E855E9C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7C9D342-4964-7A2C-6A02-297429F0191D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A400E-98F8-9A75-6F75-61B19BE22E5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97E464A-D0E5-7FF9-2926-89E12F10E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789698"/>
              </p:ext>
            </p:extLst>
          </p:nvPr>
        </p:nvGraphicFramePr>
        <p:xfrm>
          <a:off x="4973284" y="1637752"/>
          <a:ext cx="7014730" cy="47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15">
                  <a:extLst>
                    <a:ext uri="{9D8B030D-6E8A-4147-A177-3AD203B41FA5}">
                      <a16:colId xmlns:a16="http://schemas.microsoft.com/office/drawing/2014/main" val="1445078649"/>
                    </a:ext>
                  </a:extLst>
                </a:gridCol>
                <a:gridCol w="5790515">
                  <a:extLst>
                    <a:ext uri="{9D8B030D-6E8A-4147-A177-3AD203B41FA5}">
                      <a16:colId xmlns:a16="http://schemas.microsoft.com/office/drawing/2014/main" val="244882409"/>
                    </a:ext>
                  </a:extLst>
                </a:gridCol>
              </a:tblGrid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AI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객체 인식 결과가 실시간 영상에 통합된 결과를 출력할 수 있는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061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Integrated frame with AI detection results over Black Equalized visible light image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95720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Input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5984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GUI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24368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Output Fail Processing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74890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API / Library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</a:rPr>
                        <a:t>PyQt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9168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Optional 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75619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18527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5016D2A-B8EE-0506-52F3-CBF8F1976CD7}"/>
              </a:ext>
            </a:extLst>
          </p:cNvPr>
          <p:cNvSpPr/>
          <p:nvPr/>
        </p:nvSpPr>
        <p:spPr>
          <a:xfrm>
            <a:off x="268034" y="917754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32C4F3-7835-5949-BC27-28F9D176662F}"/>
              </a:ext>
            </a:extLst>
          </p:cNvPr>
          <p:cNvSpPr/>
          <p:nvPr/>
        </p:nvSpPr>
        <p:spPr>
          <a:xfrm>
            <a:off x="370129" y="1182870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AAA352-D0C4-BBBF-C95D-E7ADB10A8F32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Overview(4/4) – External Interface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CD7D0B-79AE-F09A-5D55-500C909992FB}"/>
              </a:ext>
            </a:extLst>
          </p:cNvPr>
          <p:cNvSpPr/>
          <p:nvPr/>
        </p:nvSpPr>
        <p:spPr>
          <a:xfrm>
            <a:off x="370129" y="1989793"/>
            <a:ext cx="4144419" cy="3950453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예술, 텍스트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CE94E9-4053-1862-E6E5-6FB28330E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5316" r="10636" b="7383"/>
          <a:stretch/>
        </p:blipFill>
        <p:spPr>
          <a:xfrm>
            <a:off x="868726" y="2935375"/>
            <a:ext cx="3151394" cy="20836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51119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B0AA5-DFF1-FA48-6191-3C93A27B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526F67-A592-B52F-1E2B-89E628D1BDF0}"/>
              </a:ext>
            </a:extLst>
          </p:cNvPr>
          <p:cNvSpPr/>
          <p:nvPr/>
        </p:nvSpPr>
        <p:spPr>
          <a:xfrm>
            <a:off x="-1" y="3690559"/>
            <a:ext cx="12192001" cy="1211848"/>
          </a:xfrm>
          <a:prstGeom prst="rect">
            <a:avLst/>
          </a:prstGeom>
          <a:solidFill>
            <a:srgbClr val="2290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9DA915-0F30-3478-FFAB-2C4983D631DE}"/>
              </a:ext>
            </a:extLst>
          </p:cNvPr>
          <p:cNvSpPr/>
          <p:nvPr/>
        </p:nvSpPr>
        <p:spPr>
          <a:xfrm>
            <a:off x="0" y="-7049"/>
            <a:ext cx="12192000" cy="3656046"/>
          </a:xfrm>
          <a:prstGeom prst="rect">
            <a:avLst/>
          </a:prstGeom>
          <a:solidFill>
            <a:srgbClr val="1BCD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3BDDD9-2F46-2097-7220-E3AB3B290BC8}"/>
              </a:ext>
            </a:extLst>
          </p:cNvPr>
          <p:cNvSpPr/>
          <p:nvPr/>
        </p:nvSpPr>
        <p:spPr>
          <a:xfrm>
            <a:off x="-1" y="4944788"/>
            <a:ext cx="12192001" cy="191321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BD1BA3-DA38-8A93-4977-F5EEDAC50EDE}"/>
              </a:ext>
            </a:extLst>
          </p:cNvPr>
          <p:cNvSpPr/>
          <p:nvPr/>
        </p:nvSpPr>
        <p:spPr>
          <a:xfrm>
            <a:off x="1037971" y="6041955"/>
            <a:ext cx="11064382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FB73F5-9A7C-7CE9-559D-93EB687202C7}"/>
              </a:ext>
            </a:extLst>
          </p:cNvPr>
          <p:cNvSpPr/>
          <p:nvPr/>
        </p:nvSpPr>
        <p:spPr>
          <a:xfrm>
            <a:off x="1032621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computing board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4ED87-5067-2C42-32DC-B18356A1F3DA}"/>
              </a:ext>
            </a:extLst>
          </p:cNvPr>
          <p:cNvSpPr/>
          <p:nvPr/>
        </p:nvSpPr>
        <p:spPr>
          <a:xfrm>
            <a:off x="3822532" y="521277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Ultra Low Light Camera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97BFC9-08B4-487E-D417-0A191A555082}"/>
              </a:ext>
            </a:extLst>
          </p:cNvPr>
          <p:cNvSpPr/>
          <p:nvPr/>
        </p:nvSpPr>
        <p:spPr>
          <a:xfrm>
            <a:off x="6612443" y="5210940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Thermal Observing Camera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D7A6B0-B26C-926F-528B-F4CAD328CC48}"/>
              </a:ext>
            </a:extLst>
          </p:cNvPr>
          <p:cNvSpPr/>
          <p:nvPr/>
        </p:nvSpPr>
        <p:spPr>
          <a:xfrm>
            <a:off x="9402353" y="520876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8229AF-568D-9E31-297F-7E4A670C4C23}"/>
              </a:ext>
            </a:extLst>
          </p:cNvPr>
          <p:cNvSpPr/>
          <p:nvPr/>
        </p:nvSpPr>
        <p:spPr>
          <a:xfrm>
            <a:off x="1032621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88F4353-56B1-20B2-C833-691213A9201D}"/>
              </a:ext>
            </a:extLst>
          </p:cNvPr>
          <p:cNvSpPr/>
          <p:nvPr/>
        </p:nvSpPr>
        <p:spPr>
          <a:xfrm>
            <a:off x="3822532" y="3933591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96F9EB-7A14-6F29-0BA6-14B718A85D32}"/>
              </a:ext>
            </a:extLst>
          </p:cNvPr>
          <p:cNvSpPr/>
          <p:nvPr/>
        </p:nvSpPr>
        <p:spPr>
          <a:xfrm>
            <a:off x="661244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Camera Frame Exporting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6A43880-7E53-7D5A-1FA6-C33B8A5265F1}"/>
              </a:ext>
            </a:extLst>
          </p:cNvPr>
          <p:cNvSpPr/>
          <p:nvPr/>
        </p:nvSpPr>
        <p:spPr>
          <a:xfrm>
            <a:off x="9402353" y="3937603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Display Interface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0E2FC02-A3C9-7E55-B2D4-4A7849756300}"/>
              </a:ext>
            </a:extLst>
          </p:cNvPr>
          <p:cNvSpPr/>
          <p:nvPr/>
        </p:nvSpPr>
        <p:spPr>
          <a:xfrm>
            <a:off x="3822532" y="2654409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Black Equalizing</a:t>
            </a:r>
            <a:endParaRPr lang="en-US" altLang="ko-KR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7BDCF4-B3DB-DA56-0279-91F581243899}"/>
              </a:ext>
            </a:extLst>
          </p:cNvPr>
          <p:cNvSpPr/>
          <p:nvPr/>
        </p:nvSpPr>
        <p:spPr>
          <a:xfrm>
            <a:off x="661244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 Resizing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8B96D-0FB3-2AF6-201C-B80FA23EFF34}"/>
              </a:ext>
            </a:extLst>
          </p:cNvPr>
          <p:cNvSpPr/>
          <p:nvPr/>
        </p:nvSpPr>
        <p:spPr>
          <a:xfrm>
            <a:off x="1032621" y="1375227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AI Stack – Acceleration / Runtime</a:t>
            </a:r>
            <a:endParaRPr lang="en-US" altLang="ko-KR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81562B-DA9F-3842-8187-9971587D740F}"/>
              </a:ext>
            </a:extLst>
          </p:cNvPr>
          <p:cNvSpPr/>
          <p:nvPr/>
        </p:nvSpPr>
        <p:spPr>
          <a:xfrm>
            <a:off x="3822531" y="1375227"/>
            <a:ext cx="548991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Multi- Sensor AI Detection Model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BA0FE-33D0-5C0D-3803-6B0658389990}"/>
              </a:ext>
            </a:extLst>
          </p:cNvPr>
          <p:cNvSpPr/>
          <p:nvPr/>
        </p:nvSpPr>
        <p:spPr>
          <a:xfrm>
            <a:off x="3822531" y="96045"/>
            <a:ext cx="8279821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General Video frame, AI Detection Model Result Integration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1F1661-9847-A74B-F4E2-0C681DFAD5C3}"/>
              </a:ext>
            </a:extLst>
          </p:cNvPr>
          <p:cNvSpPr/>
          <p:nvPr/>
        </p:nvSpPr>
        <p:spPr>
          <a:xfrm>
            <a:off x="1124174" y="6321275"/>
            <a:ext cx="10890323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Printed Case : Monocular Sight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188E6E-8A97-9D11-1A97-CE9433D0BA5A}"/>
              </a:ext>
            </a:extLst>
          </p:cNvPr>
          <p:cNvSpPr/>
          <p:nvPr/>
        </p:nvSpPr>
        <p:spPr>
          <a:xfrm>
            <a:off x="1124174" y="4209821"/>
            <a:ext cx="2517477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Ubuntu 20.04 64bit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653D604-AE93-0D69-6AB6-600E8DA8ABD8}"/>
              </a:ext>
            </a:extLst>
          </p:cNvPr>
          <p:cNvSpPr/>
          <p:nvPr/>
        </p:nvSpPr>
        <p:spPr>
          <a:xfrm>
            <a:off x="3917638" y="292985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F989E9A-2CA8-29AC-6162-EF806AC664F1}"/>
              </a:ext>
            </a:extLst>
          </p:cNvPr>
          <p:cNvSpPr/>
          <p:nvPr/>
        </p:nvSpPr>
        <p:spPr>
          <a:xfrm>
            <a:off x="949809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HDMI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38658BF-C275-0418-84A8-03C74874AFCC}"/>
              </a:ext>
            </a:extLst>
          </p:cNvPr>
          <p:cNvSpPr/>
          <p:nvPr/>
        </p:nvSpPr>
        <p:spPr>
          <a:xfrm>
            <a:off x="6705637" y="4215126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</a:t>
            </a:r>
            <a:r>
              <a:rPr lang="en-US" altLang="ko-KR" sz="1600" b="1" dirty="0" err="1">
                <a:solidFill>
                  <a:schemeClr val="bg1"/>
                </a:solidFill>
              </a:rPr>
              <a:t>pylepton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8125E1-E301-E6A6-712D-D8ED84A69DBB}"/>
              </a:ext>
            </a:extLst>
          </p:cNvPr>
          <p:cNvSpPr/>
          <p:nvPr/>
        </p:nvSpPr>
        <p:spPr>
          <a:xfrm>
            <a:off x="3911287" y="4209821"/>
            <a:ext cx="2516400" cy="360000"/>
          </a:xfrm>
          <a:prstGeom prst="rect">
            <a:avLst/>
          </a:prstGeom>
          <a:solidFill>
            <a:srgbClr val="2290C7"/>
          </a:solidFill>
          <a:ln>
            <a:solidFill>
              <a:srgbClr val="229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V4L2 API /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6F62E6-8BE5-4E1C-AAC7-3EF35B3DD134}"/>
              </a:ext>
            </a:extLst>
          </p:cNvPr>
          <p:cNvSpPr/>
          <p:nvPr/>
        </p:nvSpPr>
        <p:spPr>
          <a:xfrm>
            <a:off x="1124174" y="1647445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CUDA / </a:t>
            </a:r>
            <a:r>
              <a:rPr lang="en-US" altLang="ko-KR" sz="1600" b="1" dirty="0" err="1">
                <a:solidFill>
                  <a:schemeClr val="bg1"/>
                </a:solidFill>
              </a:rPr>
              <a:t>cuDNN</a:t>
            </a:r>
            <a:r>
              <a:rPr lang="en-US" altLang="ko-KR" sz="1600" b="1" dirty="0">
                <a:solidFill>
                  <a:schemeClr val="bg1"/>
                </a:solidFill>
              </a:rPr>
              <a:t> / TRT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648A18-0B77-690B-43BA-0F0C2A1A8A36}"/>
              </a:ext>
            </a:extLst>
          </p:cNvPr>
          <p:cNvSpPr/>
          <p:nvPr/>
        </p:nvSpPr>
        <p:spPr>
          <a:xfrm>
            <a:off x="6700318" y="2933436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245E40-4756-3B87-F339-B80135843582}"/>
              </a:ext>
            </a:extLst>
          </p:cNvPr>
          <p:cNvSpPr/>
          <p:nvPr/>
        </p:nvSpPr>
        <p:spPr>
          <a:xfrm>
            <a:off x="3911287" y="1644827"/>
            <a:ext cx="5305431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YOLO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C09B2A-F108-FD5B-DA50-766478BD96CF}"/>
              </a:ext>
            </a:extLst>
          </p:cNvPr>
          <p:cNvSpPr/>
          <p:nvPr/>
        </p:nvSpPr>
        <p:spPr>
          <a:xfrm>
            <a:off x="3917638" y="369496"/>
            <a:ext cx="810321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Python: OpenCV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7D7C9-FE24-B815-D13C-965D745144F8}"/>
              </a:ext>
            </a:extLst>
          </p:cNvPr>
          <p:cNvSpPr/>
          <p:nvPr/>
        </p:nvSpPr>
        <p:spPr>
          <a:xfrm>
            <a:off x="3917638" y="549433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Sony IMX290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6627EA-205A-0DCB-D18E-E4D048EFB8E2}"/>
              </a:ext>
            </a:extLst>
          </p:cNvPr>
          <p:cNvSpPr/>
          <p:nvPr/>
        </p:nvSpPr>
        <p:spPr>
          <a:xfrm>
            <a:off x="6707548" y="5491850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FLIR Lepton 3.5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103FAE7-38C3-8233-12A6-391084D92027}"/>
              </a:ext>
            </a:extLst>
          </p:cNvPr>
          <p:cNvSpPr/>
          <p:nvPr/>
        </p:nvSpPr>
        <p:spPr>
          <a:xfrm>
            <a:off x="9494152" y="5488081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4:3 4inch Display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C51FAEF-014E-3E1B-AE51-4FDD33225416}"/>
              </a:ext>
            </a:extLst>
          </p:cNvPr>
          <p:cNvSpPr/>
          <p:nvPr/>
        </p:nvSpPr>
        <p:spPr>
          <a:xfrm>
            <a:off x="1124174" y="5493683"/>
            <a:ext cx="25164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Nvidia Jetson Nano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B2E29E0F-7F14-3D31-CA52-120D15267DE1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flipV="1">
            <a:off x="2382621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31C6D77-3241-B994-BA5F-1EBD54E1D6F9}"/>
              </a:ext>
            </a:extLst>
          </p:cNvPr>
          <p:cNvCxnSpPr>
            <a:cxnSpLocks/>
            <a:stCxn id="13" idx="0"/>
            <a:endCxn id="48" idx="2"/>
          </p:cNvCxnSpPr>
          <p:nvPr/>
        </p:nvCxnSpPr>
        <p:spPr>
          <a:xfrm flipV="1">
            <a:off x="5172532" y="4653591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5084BF8-C275-5209-C015-DAB27FCC4F9D}"/>
              </a:ext>
            </a:extLst>
          </p:cNvPr>
          <p:cNvCxnSpPr>
            <a:cxnSpLocks/>
            <a:stCxn id="23" idx="0"/>
            <a:endCxn id="51" idx="2"/>
          </p:cNvCxnSpPr>
          <p:nvPr/>
        </p:nvCxnSpPr>
        <p:spPr>
          <a:xfrm flipV="1">
            <a:off x="7962443" y="4657603"/>
            <a:ext cx="0" cy="553337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38EF7A-694A-C6FD-7571-5209861B0DC3}"/>
              </a:ext>
            </a:extLst>
          </p:cNvPr>
          <p:cNvCxnSpPr>
            <a:cxnSpLocks/>
            <a:stCxn id="53" idx="2"/>
            <a:endCxn id="24" idx="0"/>
          </p:cNvCxnSpPr>
          <p:nvPr/>
        </p:nvCxnSpPr>
        <p:spPr>
          <a:xfrm>
            <a:off x="10752353" y="4657603"/>
            <a:ext cx="0" cy="5511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FBE44AC-10AF-6D25-8328-657616F382E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0752353" y="816045"/>
            <a:ext cx="0" cy="312155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C9F8DE-FFAB-0AC2-1A07-55D8243C199C}"/>
              </a:ext>
            </a:extLst>
          </p:cNvPr>
          <p:cNvCxnSpPr>
            <a:cxnSpLocks/>
            <a:stCxn id="36" idx="0"/>
            <a:endCxn id="59" idx="2"/>
          </p:cNvCxnSpPr>
          <p:nvPr/>
        </p:nvCxnSpPr>
        <p:spPr>
          <a:xfrm flipV="1">
            <a:off x="2382621" y="2095227"/>
            <a:ext cx="0" cy="183836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D4FA135-88FC-761E-7A2F-DBA2DECBAD92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V="1">
            <a:off x="5172532" y="3374409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A5522D9-94EA-BC54-0074-A7EB227B8F55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962443" y="3373492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D304B76-299E-BE95-FFE1-40067C8FBBFA}"/>
              </a:ext>
            </a:extLst>
          </p:cNvPr>
          <p:cNvSpPr/>
          <p:nvPr/>
        </p:nvSpPr>
        <p:spPr>
          <a:xfrm>
            <a:off x="9402353" y="2653492"/>
            <a:ext cx="2700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932178A-FA30-29DB-2FBA-09B645847130}"/>
              </a:ext>
            </a:extLst>
          </p:cNvPr>
          <p:cNvSpPr/>
          <p:nvPr/>
        </p:nvSpPr>
        <p:spPr>
          <a:xfrm>
            <a:off x="9504448" y="2918608"/>
            <a:ext cx="2516400" cy="360000"/>
          </a:xfrm>
          <a:prstGeom prst="rect">
            <a:avLst/>
          </a:prstGeom>
          <a:solidFill>
            <a:srgbClr val="1BCD35"/>
          </a:solidFill>
          <a:ln>
            <a:solidFill>
              <a:srgbClr val="1BCD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PyQt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1B3FAB-F698-D422-CB96-B917BF30A852}"/>
              </a:ext>
            </a:extLst>
          </p:cNvPr>
          <p:cNvCxnSpPr>
            <a:cxnSpLocks/>
          </p:cNvCxnSpPr>
          <p:nvPr/>
        </p:nvCxnSpPr>
        <p:spPr>
          <a:xfrm flipV="1">
            <a:off x="5175837" y="2090298"/>
            <a:ext cx="0" cy="559182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CE98321-1E1F-FFED-DF10-16D85DB522FD}"/>
              </a:ext>
            </a:extLst>
          </p:cNvPr>
          <p:cNvCxnSpPr>
            <a:cxnSpLocks/>
          </p:cNvCxnSpPr>
          <p:nvPr/>
        </p:nvCxnSpPr>
        <p:spPr>
          <a:xfrm flipV="1">
            <a:off x="7965748" y="2089381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3011726-2ACF-A0E1-88F5-9A0227BF07BC}"/>
              </a:ext>
            </a:extLst>
          </p:cNvPr>
          <p:cNvCxnSpPr>
            <a:cxnSpLocks/>
          </p:cNvCxnSpPr>
          <p:nvPr/>
        </p:nvCxnSpPr>
        <p:spPr>
          <a:xfrm flipV="1">
            <a:off x="6522532" y="816045"/>
            <a:ext cx="0" cy="564111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9359D4-B3C1-0F7B-A533-7298C1BCF6AE}"/>
              </a:ext>
            </a:extLst>
          </p:cNvPr>
          <p:cNvSpPr/>
          <p:nvPr/>
        </p:nvSpPr>
        <p:spPr>
          <a:xfrm>
            <a:off x="86577" y="96044"/>
            <a:ext cx="854118" cy="3473517"/>
          </a:xfrm>
          <a:prstGeom prst="rect">
            <a:avLst/>
          </a:prstGeom>
          <a:solidFill>
            <a:srgbClr val="1BCD3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High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79499F-7A77-4333-7832-25C933786EEF}"/>
              </a:ext>
            </a:extLst>
          </p:cNvPr>
          <p:cNvSpPr/>
          <p:nvPr/>
        </p:nvSpPr>
        <p:spPr>
          <a:xfrm>
            <a:off x="87495" y="3779575"/>
            <a:ext cx="853200" cy="1037896"/>
          </a:xfrm>
          <a:prstGeom prst="rect">
            <a:avLst/>
          </a:prstGeom>
          <a:solidFill>
            <a:srgbClr val="2290C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Low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6D5399-B727-F137-2385-752B8A43C0D3}"/>
              </a:ext>
            </a:extLst>
          </p:cNvPr>
          <p:cNvSpPr/>
          <p:nvPr/>
        </p:nvSpPr>
        <p:spPr>
          <a:xfrm>
            <a:off x="86577" y="5039068"/>
            <a:ext cx="853200" cy="16943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H/W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6094B3-2090-C182-EF43-5940171BAAC1}"/>
              </a:ext>
            </a:extLst>
          </p:cNvPr>
          <p:cNvSpPr/>
          <p:nvPr/>
        </p:nvSpPr>
        <p:spPr>
          <a:xfrm>
            <a:off x="9575607" y="2456961"/>
            <a:ext cx="2360104" cy="18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External Interface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959E2F-9DA3-B6FC-2C22-85B0DA9BA443}"/>
              </a:ext>
            </a:extLst>
          </p:cNvPr>
          <p:cNvSpPr/>
          <p:nvPr/>
        </p:nvSpPr>
        <p:spPr>
          <a:xfrm>
            <a:off x="9397221" y="2656027"/>
            <a:ext cx="2700000" cy="3305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47CE92E-94DD-6B6F-F5AD-5D90F9577338}"/>
              </a:ext>
            </a:extLst>
          </p:cNvPr>
          <p:cNvGrpSpPr/>
          <p:nvPr/>
        </p:nvGrpSpPr>
        <p:grpSpPr>
          <a:xfrm>
            <a:off x="1050374" y="4835604"/>
            <a:ext cx="2664000" cy="199704"/>
            <a:chOff x="1050374" y="4835604"/>
            <a:chExt cx="2664000" cy="19970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3E0C90D-6547-9101-9FB9-6CFA488922D3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11B55EA-F568-8A92-83D5-D9E82BE50DCC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5FFC6F6-206A-D237-3EFC-DCB322D0A0A7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41A30F6-ADDC-7C1D-E685-A399F948F1F8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System Control Info</a:t>
              </a:r>
            </a:p>
            <a:p>
              <a:pPr algn="ctr"/>
              <a:r>
                <a:rPr lang="en-US" altLang="ko-KR" sz="700" dirty="0"/>
                <a:t>C/GPU, GPIO, I2C Interface</a:t>
              </a:r>
              <a:endParaRPr lang="ko-KR" altLang="en-US" sz="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6748AB7-A0EA-E74C-8769-1FD12AD03906}"/>
              </a:ext>
            </a:extLst>
          </p:cNvPr>
          <p:cNvGrpSpPr/>
          <p:nvPr/>
        </p:nvGrpSpPr>
        <p:grpSpPr>
          <a:xfrm>
            <a:off x="3845879" y="4835604"/>
            <a:ext cx="2664000" cy="199704"/>
            <a:chOff x="1050374" y="4835604"/>
            <a:chExt cx="2664000" cy="19970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69879E1-FCE3-02DB-A625-944C08238999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9C5A587-6F53-271E-6555-13C627877F0C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B066915-3778-B461-DFA5-4C0DFF6FFF27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0F58989-192C-6C35-1D44-8C3DBFE041EA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visible light video</a:t>
              </a:r>
              <a:endParaRPr lang="ko-KR" altLang="en-US" sz="7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909A57E-4573-F0AB-75EA-58A378E489DA}"/>
              </a:ext>
            </a:extLst>
          </p:cNvPr>
          <p:cNvGrpSpPr/>
          <p:nvPr/>
        </p:nvGrpSpPr>
        <p:grpSpPr>
          <a:xfrm>
            <a:off x="6633202" y="4835604"/>
            <a:ext cx="2664000" cy="199704"/>
            <a:chOff x="1050374" y="4835604"/>
            <a:chExt cx="2664000" cy="1997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7A9C453-091A-2AF7-E261-A6F1EAD5A29F}"/>
                </a:ext>
              </a:extLst>
            </p:cNvPr>
            <p:cNvSpPr/>
            <p:nvPr/>
          </p:nvSpPr>
          <p:spPr>
            <a:xfrm>
              <a:off x="1050374" y="4944788"/>
              <a:ext cx="2664000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49CC77D-A095-CF1A-D351-14283D4203F1}"/>
                </a:ext>
              </a:extLst>
            </p:cNvPr>
            <p:cNvSpPr/>
            <p:nvPr/>
          </p:nvSpPr>
          <p:spPr>
            <a:xfrm>
              <a:off x="1050374" y="4835604"/>
              <a:ext cx="2664000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67A36E3-85E1-7256-F381-6A1870D38006}"/>
                </a:ext>
              </a:extLst>
            </p:cNvPr>
            <p:cNvSpPr/>
            <p:nvPr/>
          </p:nvSpPr>
          <p:spPr>
            <a:xfrm>
              <a:off x="1050374" y="4902407"/>
              <a:ext cx="2664000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BBA0948-923F-095F-C14B-14BEAA6C2D5F}"/>
                </a:ext>
              </a:extLst>
            </p:cNvPr>
            <p:cNvSpPr/>
            <p:nvPr/>
          </p:nvSpPr>
          <p:spPr>
            <a:xfrm>
              <a:off x="1703559" y="483560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Real-time thermal video</a:t>
              </a:r>
              <a:endParaRPr lang="ko-KR" altLang="en-US" sz="7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6F6F9D4-CECD-B126-A2F7-DEE5A7DA84AD}"/>
              </a:ext>
            </a:extLst>
          </p:cNvPr>
          <p:cNvGrpSpPr/>
          <p:nvPr/>
        </p:nvGrpSpPr>
        <p:grpSpPr>
          <a:xfrm>
            <a:off x="10050406" y="4834669"/>
            <a:ext cx="1468225" cy="199704"/>
            <a:chOff x="10050406" y="4834669"/>
            <a:chExt cx="1468225" cy="19970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924BDBF-7D98-41EE-C5E2-C78AC4E37A7B}"/>
                </a:ext>
              </a:extLst>
            </p:cNvPr>
            <p:cNvSpPr/>
            <p:nvPr/>
          </p:nvSpPr>
          <p:spPr>
            <a:xfrm>
              <a:off x="10050406" y="4943853"/>
              <a:ext cx="1468225" cy="90520"/>
            </a:xfrm>
            <a:prstGeom prst="rect">
              <a:avLst/>
            </a:prstGeom>
            <a:solidFill>
              <a:srgbClr val="5D2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A328BB5-1E33-FB67-58F6-350304C2B262}"/>
                </a:ext>
              </a:extLst>
            </p:cNvPr>
            <p:cNvSpPr/>
            <p:nvPr/>
          </p:nvSpPr>
          <p:spPr>
            <a:xfrm>
              <a:off x="10050406" y="4834669"/>
              <a:ext cx="1468225" cy="67622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DEED923-1C87-7C06-8D3D-471EF9D52DBE}"/>
                </a:ext>
              </a:extLst>
            </p:cNvPr>
            <p:cNvSpPr/>
            <p:nvPr/>
          </p:nvSpPr>
          <p:spPr>
            <a:xfrm>
              <a:off x="10050406" y="4901472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0DDC73C-1F1D-22E9-58AA-DA28D8207419}"/>
                </a:ext>
              </a:extLst>
            </p:cNvPr>
            <p:cNvSpPr/>
            <p:nvPr/>
          </p:nvSpPr>
          <p:spPr>
            <a:xfrm>
              <a:off x="10097132" y="4834670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Multispectral detection output</a:t>
              </a:r>
              <a:endParaRPr lang="ko-KR" altLang="en-US" sz="7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86A5FD9F-7C86-A240-7C82-BD105CFDFD13}"/>
              </a:ext>
            </a:extLst>
          </p:cNvPr>
          <p:cNvGrpSpPr/>
          <p:nvPr/>
        </p:nvGrpSpPr>
        <p:grpSpPr>
          <a:xfrm>
            <a:off x="10021546" y="3580405"/>
            <a:ext cx="1468225" cy="193018"/>
            <a:chOff x="10021546" y="3580405"/>
            <a:chExt cx="1468225" cy="19301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EE94BE9-1507-0BD6-804B-797B62150A68}"/>
                </a:ext>
              </a:extLst>
            </p:cNvPr>
            <p:cNvSpPr/>
            <p:nvPr/>
          </p:nvSpPr>
          <p:spPr>
            <a:xfrm>
              <a:off x="10021546" y="368958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CA695B0-A3C8-5DA7-AA9B-2E77C4EDCA50}"/>
                </a:ext>
              </a:extLst>
            </p:cNvPr>
            <p:cNvSpPr/>
            <p:nvPr/>
          </p:nvSpPr>
          <p:spPr>
            <a:xfrm>
              <a:off x="10021546" y="358040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35A0837-E415-BAC1-9343-F748CBCF415D}"/>
                </a:ext>
              </a:extLst>
            </p:cNvPr>
            <p:cNvSpPr/>
            <p:nvPr/>
          </p:nvSpPr>
          <p:spPr>
            <a:xfrm>
              <a:off x="10021546" y="364720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6CDC6A9-70A8-0F7A-057F-E45920D2898A}"/>
                </a:ext>
              </a:extLst>
            </p:cNvPr>
            <p:cNvSpPr/>
            <p:nvPr/>
          </p:nvSpPr>
          <p:spPr>
            <a:xfrm>
              <a:off x="10068272" y="358040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GUI</a:t>
              </a:r>
              <a:endParaRPr lang="ko-KR" altLang="en-US" sz="7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22E2B83-02D8-50F2-82DB-ED71E210E8B3}"/>
              </a:ext>
            </a:extLst>
          </p:cNvPr>
          <p:cNvGrpSpPr/>
          <p:nvPr/>
        </p:nvGrpSpPr>
        <p:grpSpPr>
          <a:xfrm>
            <a:off x="7230844" y="3578071"/>
            <a:ext cx="1468225" cy="193018"/>
            <a:chOff x="7230844" y="3578071"/>
            <a:chExt cx="1468225" cy="19301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D2BE64D-ECF2-3554-5148-27868C87B281}"/>
                </a:ext>
              </a:extLst>
            </p:cNvPr>
            <p:cNvSpPr/>
            <p:nvPr/>
          </p:nvSpPr>
          <p:spPr>
            <a:xfrm>
              <a:off x="7230844" y="3687255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B91FBC8-FA55-FC48-FF62-7A33892CAB2D}"/>
                </a:ext>
              </a:extLst>
            </p:cNvPr>
            <p:cNvSpPr/>
            <p:nvPr/>
          </p:nvSpPr>
          <p:spPr>
            <a:xfrm>
              <a:off x="7230844" y="3578071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E79695-3EA9-1049-80E7-02BB40A8C3F5}"/>
                </a:ext>
              </a:extLst>
            </p:cNvPr>
            <p:cNvSpPr/>
            <p:nvPr/>
          </p:nvSpPr>
          <p:spPr>
            <a:xfrm>
              <a:off x="7230844" y="3644874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CDFBAE5-B157-BF59-642C-EDABD5BB2B85}"/>
                </a:ext>
              </a:extLst>
            </p:cNvPr>
            <p:cNvSpPr/>
            <p:nvPr/>
          </p:nvSpPr>
          <p:spPr>
            <a:xfrm>
              <a:off x="7277570" y="3578072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4415542-9BF7-EF00-0EE5-1BAAE9C4A270}"/>
              </a:ext>
            </a:extLst>
          </p:cNvPr>
          <p:cNvGrpSpPr/>
          <p:nvPr/>
        </p:nvGrpSpPr>
        <p:grpSpPr>
          <a:xfrm>
            <a:off x="4441724" y="3581375"/>
            <a:ext cx="1468225" cy="193018"/>
            <a:chOff x="4441724" y="3581375"/>
            <a:chExt cx="1468225" cy="19301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53DAC3E-7983-1C76-34AF-C04B9D501EF5}"/>
                </a:ext>
              </a:extLst>
            </p:cNvPr>
            <p:cNvSpPr/>
            <p:nvPr/>
          </p:nvSpPr>
          <p:spPr>
            <a:xfrm>
              <a:off x="4441724" y="3690559"/>
              <a:ext cx="1468225" cy="81500"/>
            </a:xfrm>
            <a:prstGeom prst="rect">
              <a:avLst/>
            </a:prstGeom>
            <a:solidFill>
              <a:srgbClr val="0E3A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1772E89-0CF2-BC50-2D66-D70A42C6D048}"/>
                </a:ext>
              </a:extLst>
            </p:cNvPr>
            <p:cNvSpPr/>
            <p:nvPr/>
          </p:nvSpPr>
          <p:spPr>
            <a:xfrm>
              <a:off x="4441724" y="3581375"/>
              <a:ext cx="1468225" cy="67622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8F51539-8281-1A4F-D721-A3DC545447D0}"/>
                </a:ext>
              </a:extLst>
            </p:cNvPr>
            <p:cNvSpPr/>
            <p:nvPr/>
          </p:nvSpPr>
          <p:spPr>
            <a:xfrm>
              <a:off x="4441724" y="3648178"/>
              <a:ext cx="1468225" cy="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DA4BA78-2C3F-A722-164D-FE893AC4E8E4}"/>
                </a:ext>
              </a:extLst>
            </p:cNvPr>
            <p:cNvSpPr/>
            <p:nvPr/>
          </p:nvSpPr>
          <p:spPr>
            <a:xfrm>
              <a:off x="4488450" y="3581376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Decoded video 1 frame</a:t>
              </a:r>
              <a:endParaRPr lang="ko-KR" altLang="en-US" sz="7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8366889-A3C8-4044-31F1-0E6D6926C0BB}"/>
              </a:ext>
            </a:extLst>
          </p:cNvPr>
          <p:cNvGrpSpPr/>
          <p:nvPr/>
        </p:nvGrpSpPr>
        <p:grpSpPr>
          <a:xfrm>
            <a:off x="1648260" y="2999376"/>
            <a:ext cx="1468225" cy="193018"/>
            <a:chOff x="1634351" y="3154625"/>
            <a:chExt cx="1468225" cy="19301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7619E5F-D8E5-70B3-39C9-418585B742FC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720F9D8-48FF-3452-171B-49A304493423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call</a:t>
              </a:r>
              <a:endParaRPr lang="ko-KR" altLang="en-US" sz="700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D2B38E7-5133-639B-AA6E-CA7BF6804808}"/>
              </a:ext>
            </a:extLst>
          </p:cNvPr>
          <p:cNvGrpSpPr/>
          <p:nvPr/>
        </p:nvGrpSpPr>
        <p:grpSpPr>
          <a:xfrm>
            <a:off x="4441724" y="2280275"/>
            <a:ext cx="1468225" cy="193018"/>
            <a:chOff x="1634351" y="3154625"/>
            <a:chExt cx="1468225" cy="1930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573DFB4-328C-0D09-F36E-5FAE2F292B4F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047F3F5-714F-4AF0-8EFC-59717ACBEAA9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8926BBA-7CEF-3E7F-F28B-5FE8E4DFB0FD}"/>
              </a:ext>
            </a:extLst>
          </p:cNvPr>
          <p:cNvGrpSpPr/>
          <p:nvPr/>
        </p:nvGrpSpPr>
        <p:grpSpPr>
          <a:xfrm>
            <a:off x="7231635" y="2284771"/>
            <a:ext cx="1468225" cy="193018"/>
            <a:chOff x="1634351" y="3154625"/>
            <a:chExt cx="1468225" cy="19301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9D886CF-11C1-F5D4-2D0C-8FF158CE1964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9451467-9350-036B-9B54-7E176DA2042E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Processed 1 frame</a:t>
              </a:r>
              <a:endParaRPr lang="ko-KR" altLang="en-US" sz="7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618A9E8-DE6C-5ECB-C726-0CB49301A93D}"/>
              </a:ext>
            </a:extLst>
          </p:cNvPr>
          <p:cNvGrpSpPr/>
          <p:nvPr/>
        </p:nvGrpSpPr>
        <p:grpSpPr>
          <a:xfrm>
            <a:off x="5788419" y="1014047"/>
            <a:ext cx="1468225" cy="193018"/>
            <a:chOff x="1634351" y="3154625"/>
            <a:chExt cx="1468225" cy="193018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DC5BF85-65A9-31BA-E08A-911411346E28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8748882-2255-7C2C-BB14-076B42C36A50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Inference results 1 frame</a:t>
              </a:r>
              <a:endParaRPr lang="ko-KR" altLang="en-US" sz="700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D0CD105-84E7-E46C-341F-27B3B52A8789}"/>
              </a:ext>
            </a:extLst>
          </p:cNvPr>
          <p:cNvGrpSpPr/>
          <p:nvPr/>
        </p:nvGrpSpPr>
        <p:grpSpPr>
          <a:xfrm>
            <a:off x="10013108" y="1617758"/>
            <a:ext cx="1468225" cy="193018"/>
            <a:chOff x="1634351" y="3154625"/>
            <a:chExt cx="1468225" cy="19301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E7818EF-F690-D9F4-0396-953306652EB1}"/>
                </a:ext>
              </a:extLst>
            </p:cNvPr>
            <p:cNvSpPr/>
            <p:nvPr/>
          </p:nvSpPr>
          <p:spPr>
            <a:xfrm>
              <a:off x="1634351" y="3154626"/>
              <a:ext cx="1468225" cy="193017"/>
            </a:xfrm>
            <a:prstGeom prst="rect">
              <a:avLst/>
            </a:prstGeom>
            <a:solidFill>
              <a:srgbClr val="0B52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D4D35D1-3B6F-C81D-A606-4B87F6595408}"/>
                </a:ext>
              </a:extLst>
            </p:cNvPr>
            <p:cNvSpPr/>
            <p:nvPr/>
          </p:nvSpPr>
          <p:spPr>
            <a:xfrm>
              <a:off x="1703559" y="3154625"/>
              <a:ext cx="1357629" cy="19301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Integrated 1 frame</a:t>
              </a:r>
              <a:endParaRPr lang="ko-KR" altLang="en-US" sz="700" dirty="0"/>
            </a:p>
          </p:txBody>
        </p: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B108365-646F-99B5-3340-6339902493FF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0574" y="1824827"/>
            <a:ext cx="270713" cy="2618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95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5E963-B24E-A8FE-BF97-A9AC72374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996D20-8243-0BB3-5015-0891BB270B7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Overview(5/5) – DB 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DF98E7-E2E9-82A2-9E90-9CB1768C360B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169D6D-E8C4-81F2-028A-DB7FD5AA091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282F3A-2647-027A-75AA-127612C9FC3F}"/>
              </a:ext>
            </a:extLst>
          </p:cNvPr>
          <p:cNvGrpSpPr/>
          <p:nvPr/>
        </p:nvGrpSpPr>
        <p:grpSpPr>
          <a:xfrm>
            <a:off x="2456920" y="2907538"/>
            <a:ext cx="426575" cy="828478"/>
            <a:chOff x="6097616" y="2260924"/>
            <a:chExt cx="426575" cy="82847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50F9BC9-B3AD-FAAA-A0A5-72118A380895}"/>
                </a:ext>
              </a:extLst>
            </p:cNvPr>
            <p:cNvGrpSpPr/>
            <p:nvPr/>
          </p:nvGrpSpPr>
          <p:grpSpPr>
            <a:xfrm>
              <a:off x="6097616" y="2692432"/>
              <a:ext cx="426575" cy="396970"/>
              <a:chOff x="6890096" y="3351562"/>
              <a:chExt cx="426575" cy="396970"/>
            </a:xfrm>
          </p:grpSpPr>
          <p:sp>
            <p:nvSpPr>
              <p:cNvPr id="39" name="원통형 38">
                <a:extLst>
                  <a:ext uri="{FF2B5EF4-FFF2-40B4-BE49-F238E27FC236}">
                    <a16:creationId xmlns:a16="http://schemas.microsoft.com/office/drawing/2014/main" id="{BC05751A-3CE5-CB7C-2315-373DDD57276A}"/>
                  </a:ext>
                </a:extLst>
              </p:cNvPr>
              <p:cNvSpPr/>
              <p:nvPr/>
            </p:nvSpPr>
            <p:spPr>
              <a:xfrm>
                <a:off x="6890096" y="354968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0" name="원통형 39">
                <a:extLst>
                  <a:ext uri="{FF2B5EF4-FFF2-40B4-BE49-F238E27FC236}">
                    <a16:creationId xmlns:a16="http://schemas.microsoft.com/office/drawing/2014/main" id="{0BF794D5-2164-72BB-6008-E65EF591D660}"/>
                  </a:ext>
                </a:extLst>
              </p:cNvPr>
              <p:cNvSpPr/>
              <p:nvPr/>
            </p:nvSpPr>
            <p:spPr>
              <a:xfrm>
                <a:off x="6890096" y="344681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1" name="원통형 40">
                <a:extLst>
                  <a:ext uri="{FF2B5EF4-FFF2-40B4-BE49-F238E27FC236}">
                    <a16:creationId xmlns:a16="http://schemas.microsoft.com/office/drawing/2014/main" id="{CC162076-CCAF-E4EB-38E9-0AAF332CDB2C}"/>
                  </a:ext>
                </a:extLst>
              </p:cNvPr>
              <p:cNvSpPr/>
              <p:nvPr/>
            </p:nvSpPr>
            <p:spPr>
              <a:xfrm>
                <a:off x="6890096" y="335156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C091A7E-F6F1-7851-AD00-E7B49986122C}"/>
                  </a:ext>
                </a:extLst>
              </p:cNvPr>
              <p:cNvSpPr/>
              <p:nvPr/>
            </p:nvSpPr>
            <p:spPr>
              <a:xfrm>
                <a:off x="6911753" y="3363969"/>
                <a:ext cx="387795" cy="767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56C0EF1-176B-9DA7-E8D8-08A06F55C721}"/>
                </a:ext>
              </a:extLst>
            </p:cNvPr>
            <p:cNvSpPr/>
            <p:nvPr/>
          </p:nvSpPr>
          <p:spPr>
            <a:xfrm>
              <a:off x="6100818" y="2260924"/>
              <a:ext cx="401410" cy="474656"/>
            </a:xfrm>
            <a:prstGeom prst="roundRect">
              <a:avLst>
                <a:gd name="adj" fmla="val 632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ko-KR" sz="1200" b="1" dirty="0">
                  <a:solidFill>
                    <a:srgbClr val="F0C658"/>
                  </a:solidFill>
                </a:rPr>
                <a:t>01</a:t>
              </a: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4375751-DF2C-8A87-F598-8AE263AA26F4}"/>
              </a:ext>
            </a:extLst>
          </p:cNvPr>
          <p:cNvSpPr/>
          <p:nvPr/>
        </p:nvSpPr>
        <p:spPr>
          <a:xfrm>
            <a:off x="2117290" y="3876764"/>
            <a:ext cx="1087074" cy="198850"/>
          </a:xfrm>
          <a:prstGeom prst="roundRect">
            <a:avLst>
              <a:gd name="adj" fmla="val 6327"/>
            </a:avLst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000" b="1" dirty="0">
                <a:solidFill>
                  <a:srgbClr val="F0C658"/>
                </a:solidFill>
              </a:rPr>
              <a:t>Detected Logs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6E4636B-8C74-A6B7-A875-497EEACD277C}"/>
              </a:ext>
            </a:extLst>
          </p:cNvPr>
          <p:cNvCxnSpPr>
            <a:cxnSpLocks/>
          </p:cNvCxnSpPr>
          <p:nvPr/>
        </p:nvCxnSpPr>
        <p:spPr>
          <a:xfrm>
            <a:off x="1732174" y="3531882"/>
            <a:ext cx="644203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05DA90E-EDDC-9B2A-4043-9D867F9AEDB4}"/>
              </a:ext>
            </a:extLst>
          </p:cNvPr>
          <p:cNvSpPr/>
          <p:nvPr/>
        </p:nvSpPr>
        <p:spPr>
          <a:xfrm>
            <a:off x="271538" y="2388005"/>
            <a:ext cx="1343283" cy="2280833"/>
          </a:xfrm>
          <a:prstGeom prst="roundRect">
            <a:avLst>
              <a:gd name="adj" fmla="val 11272"/>
            </a:avLst>
          </a:prstGeom>
          <a:solidFill>
            <a:srgbClr val="3182F7"/>
          </a:solidFill>
          <a:ln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AI Detected Data</a:t>
            </a:r>
            <a:endParaRPr lang="ko-KR" altLang="en-US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90312E5C-11B6-BCB7-0847-B587C0E698F0}"/>
              </a:ext>
            </a:extLst>
          </p:cNvPr>
          <p:cNvSpPr/>
          <p:nvPr/>
        </p:nvSpPr>
        <p:spPr>
          <a:xfrm>
            <a:off x="519454" y="1194976"/>
            <a:ext cx="1354958" cy="554476"/>
          </a:xfrm>
          <a:prstGeom prst="roundRect">
            <a:avLst>
              <a:gd name="adj" fmla="val 11272"/>
            </a:avLst>
          </a:prstGeom>
          <a:solidFill>
            <a:srgbClr val="141414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900" b="1" dirty="0"/>
              <a:t>Raw DATA Stream</a:t>
            </a:r>
            <a:endParaRPr lang="ko-KR" altLang="en-US" sz="900" b="1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63C26FB-3D67-DC9F-7B86-F0883265241F}"/>
              </a:ext>
            </a:extLst>
          </p:cNvPr>
          <p:cNvCxnSpPr>
            <a:cxnSpLocks/>
          </p:cNvCxnSpPr>
          <p:nvPr/>
        </p:nvCxnSpPr>
        <p:spPr>
          <a:xfrm>
            <a:off x="658455" y="1379802"/>
            <a:ext cx="45720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6F39C37A-0431-0721-13A5-C949D6584AB6}"/>
              </a:ext>
            </a:extLst>
          </p:cNvPr>
          <p:cNvSpPr/>
          <p:nvPr/>
        </p:nvSpPr>
        <p:spPr>
          <a:xfrm>
            <a:off x="3570298" y="2907491"/>
            <a:ext cx="1473514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DetectionEvent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CC4DC37-8990-6278-24C7-C67D1B6E2815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2968773" y="3060999"/>
            <a:ext cx="601525" cy="47272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3B60C245-E470-0CB4-79A0-D62EAD43BF72}"/>
              </a:ext>
            </a:extLst>
          </p:cNvPr>
          <p:cNvSpPr/>
          <p:nvPr/>
        </p:nvSpPr>
        <p:spPr>
          <a:xfrm>
            <a:off x="3570298" y="3842434"/>
            <a:ext cx="1473514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DetectedObject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CEEFEC1-E31C-2FEF-DBFE-47A97CA241DA}"/>
              </a:ext>
            </a:extLst>
          </p:cNvPr>
          <p:cNvCxnSpPr>
            <a:cxnSpLocks/>
          </p:cNvCxnSpPr>
          <p:nvPr/>
        </p:nvCxnSpPr>
        <p:spPr>
          <a:xfrm flipH="1" flipV="1">
            <a:off x="2964038" y="3531882"/>
            <a:ext cx="601525" cy="47272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102">
            <a:extLst>
              <a:ext uri="{FF2B5EF4-FFF2-40B4-BE49-F238E27FC236}">
                <a16:creationId xmlns:a16="http://schemas.microsoft.com/office/drawing/2014/main" id="{90163605-6C38-3F28-C0F2-0B8B70B3F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88" y="4341409"/>
            <a:ext cx="7680614" cy="205330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EBE8DF0-02E5-22FA-EFE2-9AFF63AD2A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" t="2103" r="-1"/>
          <a:stretch/>
        </p:blipFill>
        <p:spPr>
          <a:xfrm>
            <a:off x="4167088" y="1680615"/>
            <a:ext cx="7680614" cy="10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30CC6-1C75-2960-3184-3DD31A766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9B8D78-BE80-C50F-7B11-322254177DF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6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Overview(5/5) – DB </a:t>
            </a:r>
            <a:endParaRPr lang="en-US" altLang="ko-KR" sz="36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10B18-4505-F9CD-F4CF-D31688795B91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B2BB6-2222-4B99-128E-5BF2ABFECCD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112358-480D-F2C0-8FEB-00AAC6D2ABD0}"/>
              </a:ext>
            </a:extLst>
          </p:cNvPr>
          <p:cNvGrpSpPr/>
          <p:nvPr/>
        </p:nvGrpSpPr>
        <p:grpSpPr>
          <a:xfrm>
            <a:off x="2456920" y="2907538"/>
            <a:ext cx="426575" cy="828478"/>
            <a:chOff x="6097616" y="2260924"/>
            <a:chExt cx="426575" cy="82847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B003685-FC70-7481-9AC8-1619A6ECFEE7}"/>
                </a:ext>
              </a:extLst>
            </p:cNvPr>
            <p:cNvGrpSpPr/>
            <p:nvPr/>
          </p:nvGrpSpPr>
          <p:grpSpPr>
            <a:xfrm>
              <a:off x="6097616" y="2692432"/>
              <a:ext cx="426575" cy="396970"/>
              <a:chOff x="6890096" y="3351562"/>
              <a:chExt cx="426575" cy="396970"/>
            </a:xfrm>
          </p:grpSpPr>
          <p:sp>
            <p:nvSpPr>
              <p:cNvPr id="39" name="원통형 38">
                <a:extLst>
                  <a:ext uri="{FF2B5EF4-FFF2-40B4-BE49-F238E27FC236}">
                    <a16:creationId xmlns:a16="http://schemas.microsoft.com/office/drawing/2014/main" id="{B5771E66-1670-F1DD-814F-98C29AB3B8F9}"/>
                  </a:ext>
                </a:extLst>
              </p:cNvPr>
              <p:cNvSpPr/>
              <p:nvPr/>
            </p:nvSpPr>
            <p:spPr>
              <a:xfrm>
                <a:off x="6890096" y="354968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0" name="원통형 39">
                <a:extLst>
                  <a:ext uri="{FF2B5EF4-FFF2-40B4-BE49-F238E27FC236}">
                    <a16:creationId xmlns:a16="http://schemas.microsoft.com/office/drawing/2014/main" id="{78A53697-D43E-A25E-75F6-A47E1A316B5D}"/>
                  </a:ext>
                </a:extLst>
              </p:cNvPr>
              <p:cNvSpPr/>
              <p:nvPr/>
            </p:nvSpPr>
            <p:spPr>
              <a:xfrm>
                <a:off x="6890096" y="344681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1" name="원통형 40">
                <a:extLst>
                  <a:ext uri="{FF2B5EF4-FFF2-40B4-BE49-F238E27FC236}">
                    <a16:creationId xmlns:a16="http://schemas.microsoft.com/office/drawing/2014/main" id="{64090657-E37B-1F62-4380-895D3AD0737F}"/>
                  </a:ext>
                </a:extLst>
              </p:cNvPr>
              <p:cNvSpPr/>
              <p:nvPr/>
            </p:nvSpPr>
            <p:spPr>
              <a:xfrm>
                <a:off x="6890096" y="3351562"/>
                <a:ext cx="426575" cy="198850"/>
              </a:xfrm>
              <a:prstGeom prst="can">
                <a:avLst>
                  <a:gd name="adj" fmla="val 50000"/>
                </a:avLst>
              </a:prstGeom>
              <a:solidFill>
                <a:schemeClr val="tx1"/>
              </a:solidFill>
              <a:ln w="19050"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365A2C87-1BBD-CF79-012E-F07742DFC49F}"/>
                  </a:ext>
                </a:extLst>
              </p:cNvPr>
              <p:cNvSpPr/>
              <p:nvPr/>
            </p:nvSpPr>
            <p:spPr>
              <a:xfrm>
                <a:off x="6911753" y="3363969"/>
                <a:ext cx="387795" cy="767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0C65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0C658"/>
                  </a:solidFill>
                </a:endParaRP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43BABB1-A8AA-A4D0-946A-C0EA69E38E7D}"/>
                </a:ext>
              </a:extLst>
            </p:cNvPr>
            <p:cNvSpPr/>
            <p:nvPr/>
          </p:nvSpPr>
          <p:spPr>
            <a:xfrm>
              <a:off x="6100818" y="2260924"/>
              <a:ext cx="401410" cy="474656"/>
            </a:xfrm>
            <a:prstGeom prst="roundRect">
              <a:avLst>
                <a:gd name="adj" fmla="val 632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ko-KR" sz="1200" b="1" dirty="0">
                  <a:solidFill>
                    <a:srgbClr val="F0C658"/>
                  </a:solidFill>
                </a:rPr>
                <a:t>02</a:t>
              </a: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3161D63-2FD3-C0C9-39A8-EE21BB5F13DB}"/>
              </a:ext>
            </a:extLst>
          </p:cNvPr>
          <p:cNvSpPr/>
          <p:nvPr/>
        </p:nvSpPr>
        <p:spPr>
          <a:xfrm>
            <a:off x="2117290" y="3876764"/>
            <a:ext cx="1087074" cy="198850"/>
          </a:xfrm>
          <a:prstGeom prst="roundRect">
            <a:avLst>
              <a:gd name="adj" fmla="val 6327"/>
            </a:avLst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000" b="1" dirty="0">
                <a:solidFill>
                  <a:srgbClr val="F0C658"/>
                </a:solidFill>
              </a:rPr>
              <a:t>Process / Error Logs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43F86D0-B0EA-0D7B-7504-619CF0710032}"/>
              </a:ext>
            </a:extLst>
          </p:cNvPr>
          <p:cNvCxnSpPr>
            <a:cxnSpLocks/>
          </p:cNvCxnSpPr>
          <p:nvPr/>
        </p:nvCxnSpPr>
        <p:spPr>
          <a:xfrm>
            <a:off x="1732174" y="3531882"/>
            <a:ext cx="644203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C135C20-A6A8-6BF0-D96C-13DA9A4D2095}"/>
              </a:ext>
            </a:extLst>
          </p:cNvPr>
          <p:cNvSpPr/>
          <p:nvPr/>
        </p:nvSpPr>
        <p:spPr>
          <a:xfrm>
            <a:off x="271538" y="2388005"/>
            <a:ext cx="1343283" cy="2280833"/>
          </a:xfrm>
          <a:prstGeom prst="roundRect">
            <a:avLst>
              <a:gd name="adj" fmla="val 11272"/>
            </a:avLst>
          </a:prstGeom>
          <a:solidFill>
            <a:srgbClr val="3182F7"/>
          </a:solidFill>
          <a:ln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Process</a:t>
            </a:r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Error</a:t>
            </a:r>
          </a:p>
          <a:p>
            <a:pPr algn="ctr"/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21861F2-8DBB-FAAF-CD8C-45A14A342F57}"/>
              </a:ext>
            </a:extLst>
          </p:cNvPr>
          <p:cNvSpPr/>
          <p:nvPr/>
        </p:nvSpPr>
        <p:spPr>
          <a:xfrm>
            <a:off x="519454" y="1194976"/>
            <a:ext cx="1354958" cy="554476"/>
          </a:xfrm>
          <a:prstGeom prst="roundRect">
            <a:avLst>
              <a:gd name="adj" fmla="val 11272"/>
            </a:avLst>
          </a:prstGeom>
          <a:solidFill>
            <a:srgbClr val="141414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900" b="1" dirty="0"/>
              <a:t>Raw DATA Stream</a:t>
            </a:r>
            <a:endParaRPr lang="ko-KR" altLang="en-US" sz="900" b="1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8FE515F-63F3-54E9-CB87-BAB2AE47A2A1}"/>
              </a:ext>
            </a:extLst>
          </p:cNvPr>
          <p:cNvCxnSpPr>
            <a:cxnSpLocks/>
          </p:cNvCxnSpPr>
          <p:nvPr/>
        </p:nvCxnSpPr>
        <p:spPr>
          <a:xfrm>
            <a:off x="658455" y="1379802"/>
            <a:ext cx="457200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089E304-5398-C601-985B-F3A4973833A5}"/>
              </a:ext>
            </a:extLst>
          </p:cNvPr>
          <p:cNvSpPr/>
          <p:nvPr/>
        </p:nvSpPr>
        <p:spPr>
          <a:xfrm>
            <a:off x="3706833" y="1054540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VIS_Camera</a:t>
            </a:r>
            <a:r>
              <a:rPr lang="en-US" altLang="ko-KR" sz="1200" b="1" dirty="0">
                <a:solidFill>
                  <a:schemeClr val="tx1"/>
                </a:solidFill>
              </a:rPr>
              <a:t> Frame Exporting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EEC03A-F81F-0333-3BF1-7B1D29A3CB1A}"/>
              </a:ext>
            </a:extLst>
          </p:cNvPr>
          <p:cNvSpPr/>
          <p:nvPr/>
        </p:nvSpPr>
        <p:spPr>
          <a:xfrm>
            <a:off x="3706833" y="2218367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THR_Camera</a:t>
            </a:r>
            <a:r>
              <a:rPr lang="en-US" altLang="ko-KR" sz="1200" b="1" dirty="0">
                <a:solidFill>
                  <a:schemeClr val="tx1"/>
                </a:solidFill>
              </a:rPr>
              <a:t> Frame Exporting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C16611E-F7D3-9165-00CB-FE025C29EA20}"/>
              </a:ext>
            </a:extLst>
          </p:cNvPr>
          <p:cNvSpPr/>
          <p:nvPr/>
        </p:nvSpPr>
        <p:spPr>
          <a:xfrm>
            <a:off x="3706832" y="3382194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Video Black Equalizing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CCC58C-D0FB-3DC3-3A31-63769421AABD}"/>
              </a:ext>
            </a:extLst>
          </p:cNvPr>
          <p:cNvSpPr/>
          <p:nvPr/>
        </p:nvSpPr>
        <p:spPr>
          <a:xfrm>
            <a:off x="3706833" y="4546021"/>
            <a:ext cx="2525702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Video Resizing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688D866-AC2E-0DED-CD2E-D786562F26EB}"/>
              </a:ext>
            </a:extLst>
          </p:cNvPr>
          <p:cNvSpPr/>
          <p:nvPr/>
        </p:nvSpPr>
        <p:spPr>
          <a:xfrm>
            <a:off x="230207" y="5709848"/>
            <a:ext cx="4783128" cy="307016"/>
          </a:xfrm>
          <a:prstGeom prst="roundRect">
            <a:avLst>
              <a:gd name="adj" fmla="val 23682"/>
            </a:avLst>
          </a:prstGeom>
          <a:solidFill>
            <a:schemeClr val="bg1"/>
          </a:solidFill>
          <a:ln w="25400">
            <a:solidFill>
              <a:srgbClr val="318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General Video frame, AI Detection Model Result Integration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067E8D0-2FC1-E1CA-98C2-562D8C3512DC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3020030" y="1208048"/>
            <a:ext cx="686803" cy="2325673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53B27FA-C914-F234-87C4-188B521ADED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020030" y="2371875"/>
            <a:ext cx="686803" cy="1161846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97E560E-D1EA-C72A-D3FE-BA69FBC7004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020030" y="3533721"/>
            <a:ext cx="686802" cy="198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C4D92-3FF1-D22D-3865-46317EA6A3DD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020030" y="3533721"/>
            <a:ext cx="686803" cy="1165808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D5C853-C654-C985-4AF0-2E6CDE341C6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621771" y="4230586"/>
            <a:ext cx="25660" cy="147926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37AD76F6-8F20-A608-9494-69F49DADC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50" y="1054540"/>
            <a:ext cx="5739171" cy="76949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82CD6C1-F131-8B1F-8D4F-995CF2E64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49" y="2211397"/>
            <a:ext cx="5739171" cy="7809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991227A-E7B8-CB57-88FF-1B1C89D98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850" y="3351765"/>
            <a:ext cx="5739170" cy="91858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D8502BA-5F5F-472D-4B3B-1B4EA1078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848" y="4540221"/>
            <a:ext cx="5739171" cy="91778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FF0DE40-AF9B-875C-663F-A2B6A694C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302" y="5708556"/>
            <a:ext cx="5141791" cy="9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5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47F4-3B26-0312-0294-126B4CCF3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1FF8D7-DC51-F6E4-D9BA-83F3CC90DDCF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NVG(1/4)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FEDB4E-9E25-5F44-B96E-55C9C201D7F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34E83E-7D30-4C0B-B4F5-7A24F9E53B6A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894A15-CBD7-2CE7-9D1E-EAD1CA6E3DF8}"/>
              </a:ext>
            </a:extLst>
          </p:cNvPr>
          <p:cNvGrpSpPr/>
          <p:nvPr/>
        </p:nvGrpSpPr>
        <p:grpSpPr>
          <a:xfrm>
            <a:off x="564640" y="1194955"/>
            <a:ext cx="11059324" cy="1849581"/>
            <a:chOff x="564640" y="1143000"/>
            <a:chExt cx="11059324" cy="1849581"/>
          </a:xfrm>
        </p:grpSpPr>
        <p:pic>
          <p:nvPicPr>
            <p:cNvPr id="5" name="그림 4" descr="그린, 잔디, 식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2651936-BFAB-87AD-0D01-FFE80E7B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121" y="1143000"/>
              <a:ext cx="2814565" cy="18415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56D2BB3-E18F-A5A2-9D92-A186FB9E924A}"/>
                </a:ext>
              </a:extLst>
            </p:cNvPr>
            <p:cNvGrpSpPr/>
            <p:nvPr/>
          </p:nvGrpSpPr>
          <p:grpSpPr>
            <a:xfrm>
              <a:off x="8808764" y="1149381"/>
              <a:ext cx="2815200" cy="1843200"/>
              <a:chOff x="406617" y="3340677"/>
              <a:chExt cx="2815200" cy="18432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1D17B5A-EB3E-58C3-1D03-72CD9C84DA10}"/>
                  </a:ext>
                </a:extLst>
              </p:cNvPr>
              <p:cNvSpPr/>
              <p:nvPr/>
            </p:nvSpPr>
            <p:spPr>
              <a:xfrm>
                <a:off x="406617" y="3340677"/>
                <a:ext cx="2815200" cy="18432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 descr="원, 야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506EE28-0AA9-541F-34AE-5BDCF3EBC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61"/>
              <a:stretch/>
            </p:blipFill>
            <p:spPr>
              <a:xfrm>
                <a:off x="668301" y="3377044"/>
                <a:ext cx="2291196" cy="175606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</p:grpSp>
        <p:pic>
          <p:nvPicPr>
            <p:cNvPr id="20" name="그림 19" descr="광학 기기, 카메라, 카메라 및 광학, 망원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147FF43-30CF-075E-A725-0D0EBDCDF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882" y="1150283"/>
              <a:ext cx="2709161" cy="18422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4" name="그림 23" descr="자동차 부품, 카메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016CFA6-702A-1C52-7732-25804CD99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40" y="1147056"/>
              <a:ext cx="2453164" cy="1837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FB9394-45E7-CE0E-E8EC-3568C4754D4C}"/>
              </a:ext>
            </a:extLst>
          </p:cNvPr>
          <p:cNvSpPr/>
          <p:nvPr/>
        </p:nvSpPr>
        <p:spPr>
          <a:xfrm>
            <a:off x="564640" y="3184813"/>
            <a:ext cx="11059324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야간투시경</a:t>
            </a:r>
            <a:r>
              <a:rPr lang="en-US" altLang="ko-KR" sz="2800" b="1" dirty="0"/>
              <a:t>(Night Vision Goggle)</a:t>
            </a:r>
            <a:r>
              <a:rPr lang="ko-KR" altLang="en-US" sz="2800" dirty="0"/>
              <a:t>은 </a:t>
            </a:r>
            <a:r>
              <a:rPr lang="ko-KR" altLang="en-US" sz="2800" dirty="0" err="1"/>
              <a:t>초저조도</a:t>
            </a:r>
            <a:r>
              <a:rPr lang="ko-KR" altLang="en-US" sz="2800" dirty="0"/>
              <a:t> 환경에서 주변의 미세한 빛을</a:t>
            </a:r>
            <a:r>
              <a:rPr lang="ko-KR" altLang="en-US" sz="2800" b="1" dirty="0"/>
              <a:t> 광 </a:t>
            </a:r>
            <a:r>
              <a:rPr lang="ko-KR" altLang="en-US" sz="2800" b="1" dirty="0" err="1"/>
              <a:t>증배관</a:t>
            </a:r>
            <a:r>
              <a:rPr lang="en-US" altLang="ko-KR" sz="2800" b="1" dirty="0"/>
              <a:t>(</a:t>
            </a:r>
            <a:r>
              <a:rPr lang="en-US" altLang="ko-KR" sz="2800" b="1"/>
              <a:t>Image Intensifier </a:t>
            </a:r>
            <a:r>
              <a:rPr lang="en-US" altLang="ko-KR" sz="2800" b="1" dirty="0"/>
              <a:t>Tube)</a:t>
            </a:r>
            <a:r>
              <a:rPr lang="ko-KR" altLang="en-US" sz="2800" dirty="0"/>
              <a:t>을 통해 수천 배로 증폭시켜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인간의 시야보다 훨씬 더 밝은 시야를 제공하는 장비이다</a:t>
            </a:r>
            <a:r>
              <a:rPr lang="en-US" altLang="ko-KR" sz="2800" b="1" dirty="0"/>
              <a:t>. </a:t>
            </a:r>
            <a:r>
              <a:rPr lang="ko-KR" altLang="en-US" sz="2800" dirty="0"/>
              <a:t>이 장치는 주로 </a:t>
            </a:r>
            <a:r>
              <a:rPr lang="ko-KR" altLang="en-US" sz="2800" b="1" dirty="0"/>
              <a:t>야간 작전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감시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정찰 임무를 수행하는 군 특수부대에서 필수적으로 사용한다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243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BFC27-DA7F-6640-FED7-36B63879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C9A2569-27FD-3B94-423A-CBB0E63D6E91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System Overview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030F1E-6B2D-4FF7-A15E-3BF92F7CC3E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30E80-7BDC-8E9C-29D2-FF3813BF5E16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C55312-89EF-0F05-BFBA-9908EE2FBC2D}"/>
              </a:ext>
            </a:extLst>
          </p:cNvPr>
          <p:cNvSpPr/>
          <p:nvPr/>
        </p:nvSpPr>
        <p:spPr>
          <a:xfrm>
            <a:off x="598377" y="997529"/>
            <a:ext cx="10995246" cy="440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/>
              <a:t>Research Objectives </a:t>
            </a:r>
            <a:r>
              <a:rPr lang="en-US" altLang="ko-KR" sz="2800" b="1"/>
              <a:t>and Differentiation</a:t>
            </a:r>
            <a:endParaRPr lang="en-US" altLang="ko-KR" sz="2800" b="1" dirty="0"/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저비용 상용 카메라 모듈과</a:t>
            </a:r>
            <a:r>
              <a:rPr lang="en-US" altLang="ko-KR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 </a:t>
            </a: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오픈소스 </a:t>
            </a:r>
            <a:r>
              <a:rPr lang="en-US" altLang="ko-KR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AI </a:t>
            </a: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모델을 결합하여 주야간 객체 인식 성능 향상과 영상 융합 기술 연구</a:t>
            </a:r>
            <a:endParaRPr lang="en-US" altLang="ko-KR" sz="2800" b="1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비용 대비 성능이 뛰어난 실용적 시스템 구현을 목표</a:t>
            </a:r>
            <a:endParaRPr lang="en-US" altLang="ko-KR" sz="2800" b="1" kern="0" dirty="0">
              <a:solidFill>
                <a:srgbClr val="EDEDED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457200" marR="0" indent="-457200" fontAlgn="base" latinLnBrk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0" dirty="0">
                <a:solidFill>
                  <a:srgbClr val="EDEDED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기술의 효용성을 검증하기 위한 휴대용 프로토타입 제작 및 시연</a:t>
            </a:r>
            <a:endParaRPr lang="en-US" altLang="ko-KR" sz="2800" kern="0" spc="0" dirty="0">
              <a:solidFill>
                <a:srgbClr val="EDEDED"/>
              </a:solidFill>
              <a:effectLst/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9940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F154C-C77C-A2C2-BC53-CADFF05D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5D817C-663D-1A7E-E6E7-BB27C3185F93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D82847-24E4-378F-0026-40F66DFB98BB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Project Timeline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연구 </a:t>
            </a:r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추진 계획 및 일정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70F74-7191-C25B-A95A-AF2CA3EF51C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537C06-9D94-7994-7F2E-129F473DB1F1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1250495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FC25-047F-2F35-ECEC-2E9C6E4B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E1DAD3-6155-F570-1D90-DCAA8932979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Timeline(1/3)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BDFA93-99BF-969C-E271-46EA0ADEDB96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4B7E22-3457-30DC-CACD-0D80578CF54F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29E6-4E00-9408-8066-BDDE0B5BEFC7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Proeject</a:t>
            </a:r>
            <a:r>
              <a:rPr lang="en-US" altLang="ko-KR" sz="2800" b="1" dirty="0">
                <a:solidFill>
                  <a:schemeClr val="bg1"/>
                </a:solidFill>
              </a:rPr>
              <a:t> Research Process</a:t>
            </a: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1)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초저조도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카메라 영상을 블랙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이퀄라이징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어두운 부분 밝게 보정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) 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처리하여 야간에도 충분한 밝기의 영상을 확보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하여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AI 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객체 인식 모델을 적용</a:t>
            </a:r>
            <a:endParaRPr lang="en-US" altLang="ko-KR" sz="2000" kern="0" dirty="0">
              <a:solidFill>
                <a:schemeClr val="bg1"/>
              </a:solidFill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2) 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동일한 화면을 촬영하는 열상 카메라에서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AI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객체 인식 모델을 적용</a:t>
            </a:r>
            <a:endParaRPr lang="en-US" altLang="ko-KR" sz="20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(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핵심 기능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3) 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</a:b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일반 카메라와 열상 카메라에서 수집한 객체 인식 결과를 바탕으로 일반 카메라의 영상 위에 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인식 결과를 통합하여 멀티 센싱을 통해 단일 센서 대비 더 나은 객체 탐지 결과 생성</a:t>
            </a:r>
            <a:endParaRPr lang="en-US" altLang="ko-KR" sz="20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511655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63789-2894-6F3F-EA06-7547DE3F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ECA3D8-2836-B608-51CD-74C5BCE98BFA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Timeline(2/3)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87B5DA-0DDD-78FB-5593-D7A5E3F4C0A3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32CA27-4AD6-B98B-DB55-F28CDF86AF7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DED5CF-3E14-C564-AAB3-F9983EC35853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fontAlgn="base" latinLnBrk="1">
              <a:lnSpc>
                <a:spcPct val="20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Proeject</a:t>
            </a:r>
            <a:r>
              <a:rPr lang="en-US" altLang="ko-KR" sz="2800" b="1" dirty="0">
                <a:solidFill>
                  <a:schemeClr val="bg1"/>
                </a:solidFill>
              </a:rPr>
              <a:t> Research Process</a:t>
            </a:r>
          </a:p>
          <a:p>
            <a:pPr marL="457200" indent="-457200" fontAlgn="base">
              <a:lnSpc>
                <a:spcPct val="150000"/>
              </a:lnSpc>
              <a:buAutoNum type="arabicPeriod" startAt="4"/>
            </a:pP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핵심 기능 </a:t>
            </a:r>
            <a:r>
              <a:rPr lang="en-US" altLang="ko-KR" sz="2000" kern="0" dirty="0">
                <a:solidFill>
                  <a:schemeClr val="bg1"/>
                </a:solidFill>
                <a:latin typeface="한컴바탕"/>
                <a:ea typeface="한컴바탕"/>
              </a:rPr>
              <a:t>1</a:t>
            </a:r>
            <a:r>
              <a:rPr lang="ko-KR" altLang="en-US" sz="2000" kern="0" dirty="0">
                <a:solidFill>
                  <a:schemeClr val="bg1"/>
                </a:solidFill>
                <a:latin typeface="한컴바탕"/>
                <a:ea typeface="한컴바탕"/>
              </a:rPr>
              <a:t>에서 얻은 영상 위에 탐지 결과를 실시간으로 시각화</a:t>
            </a:r>
            <a:endParaRPr lang="en-US" altLang="ko-KR" sz="2000" kern="0" dirty="0">
              <a:solidFill>
                <a:schemeClr val="bg1"/>
              </a:solidFill>
              <a:latin typeface="한컴바탕"/>
              <a:ea typeface="한컴바탕"/>
            </a:endParaRPr>
          </a:p>
          <a:p>
            <a:pPr marL="457200" indent="-457200" fontAlgn="base">
              <a:lnSpc>
                <a:spcPct val="150000"/>
              </a:lnSpc>
              <a:buAutoNum type="arabicPeriod" startAt="4"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한컴바탕"/>
              </a:rPr>
              <a:t>1</a:t>
            </a:r>
            <a:r>
              <a:rPr lang="ko-KR" altLang="en-US" sz="2000" kern="0" spc="0">
                <a:solidFill>
                  <a:schemeClr val="bg1"/>
                </a:solidFill>
                <a:effectLst/>
                <a:latin typeface="한컴바탕"/>
              </a:rPr>
              <a:t>인용 휴대형 프로토타입 장비 구현</a:t>
            </a:r>
            <a:endParaRPr lang="ko-KR" altLang="en-US" sz="2000" kern="0" spc="0" dirty="0">
              <a:solidFill>
                <a:schemeClr val="bg1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669368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55FB-5BA5-8FD8-0B49-C9C7BEF6D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70E169-BC1E-3F0B-B23C-F04969A00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05010"/>
              </p:ext>
            </p:extLst>
          </p:nvPr>
        </p:nvGraphicFramePr>
        <p:xfrm>
          <a:off x="271538" y="831463"/>
          <a:ext cx="11641641" cy="553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803">
                  <a:extLst>
                    <a:ext uri="{9D8B030D-6E8A-4147-A177-3AD203B41FA5}">
                      <a16:colId xmlns:a16="http://schemas.microsoft.com/office/drawing/2014/main" val="1574528556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1637018963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3475663676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3014522579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616947280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93483602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243395334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4053636302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2845272481"/>
                    </a:ext>
                  </a:extLst>
                </a:gridCol>
                <a:gridCol w="985982">
                  <a:extLst>
                    <a:ext uri="{9D8B030D-6E8A-4147-A177-3AD203B41FA5}">
                      <a16:colId xmlns:a16="http://schemas.microsoft.com/office/drawing/2014/main" val="4161500212"/>
                    </a:ext>
                  </a:extLst>
                </a:gridCol>
              </a:tblGrid>
              <a:tr h="478386">
                <a:tc rowSpan="2"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월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r" latinLnBrk="1"/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연구내용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추진 일정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290417"/>
                  </a:ext>
                </a:extLst>
              </a:tr>
              <a:tr h="478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06366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전체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44059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실시간 프레임 추출 및 밝기 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15334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프레임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객체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656020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열상 카메라 실시간 프레임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00998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열상 프레임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객체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026594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멀티 센싱 객체 인식 통합 처리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263647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인식 결과 객체 외곽선 추출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3696"/>
                  </a:ext>
                </a:extLst>
              </a:tr>
              <a:tr h="57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초저조도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카메라 위 실시간 탐지 정보 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57185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5CE908-A73B-445A-0B3E-0C7B0D2795BF}"/>
              </a:ext>
            </a:extLst>
          </p:cNvPr>
          <p:cNvSpPr/>
          <p:nvPr/>
        </p:nvSpPr>
        <p:spPr>
          <a:xfrm>
            <a:off x="3080905" y="1853682"/>
            <a:ext cx="8801101" cy="440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500C40-F9AC-71F1-A3E8-77588BFCFDE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B8A03A-9AE9-1685-6572-E9B70EE3148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D5B418-4D7B-F98B-091E-8CDA38BCA7BD}"/>
              </a:ext>
            </a:extLst>
          </p:cNvPr>
          <p:cNvSpPr/>
          <p:nvPr/>
        </p:nvSpPr>
        <p:spPr>
          <a:xfrm>
            <a:off x="271538" y="119496"/>
            <a:ext cx="10302428" cy="649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Project Timeline(3/3)</a:t>
            </a:r>
            <a:endParaRPr lang="en-US" altLang="ko-KR" sz="4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242751A-E740-EFA4-F896-4349C2811547}"/>
              </a:ext>
            </a:extLst>
          </p:cNvPr>
          <p:cNvCxnSpPr>
            <a:cxnSpLocks/>
          </p:cNvCxnSpPr>
          <p:nvPr/>
        </p:nvCxnSpPr>
        <p:spPr>
          <a:xfrm>
            <a:off x="3044536" y="2805545"/>
            <a:ext cx="2499014" cy="0"/>
          </a:xfrm>
          <a:prstGeom prst="straightConnector1">
            <a:avLst/>
          </a:prstGeom>
          <a:ln>
            <a:solidFill>
              <a:srgbClr val="00AC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C290E14-9B22-7E49-8564-924BB407602A}"/>
              </a:ext>
            </a:extLst>
          </p:cNvPr>
          <p:cNvCxnSpPr>
            <a:cxnSpLocks/>
          </p:cNvCxnSpPr>
          <p:nvPr/>
        </p:nvCxnSpPr>
        <p:spPr>
          <a:xfrm>
            <a:off x="5543550" y="3363190"/>
            <a:ext cx="1459922" cy="0"/>
          </a:xfrm>
          <a:prstGeom prst="straightConnector1">
            <a:avLst/>
          </a:prstGeom>
          <a:ln>
            <a:solidFill>
              <a:srgbClr val="14E58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B50964D-864D-6BC3-485B-5F358EF3863D}"/>
              </a:ext>
            </a:extLst>
          </p:cNvPr>
          <p:cNvCxnSpPr>
            <a:cxnSpLocks/>
          </p:cNvCxnSpPr>
          <p:nvPr/>
        </p:nvCxnSpPr>
        <p:spPr>
          <a:xfrm>
            <a:off x="5543550" y="4542559"/>
            <a:ext cx="1459922" cy="0"/>
          </a:xfrm>
          <a:prstGeom prst="straightConnector1">
            <a:avLst/>
          </a:prstGeom>
          <a:ln>
            <a:solidFill>
              <a:srgbClr val="14E58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4D0280C-7C68-1D8E-347B-0375446483A2}"/>
              </a:ext>
            </a:extLst>
          </p:cNvPr>
          <p:cNvCxnSpPr>
            <a:cxnSpLocks/>
          </p:cNvCxnSpPr>
          <p:nvPr/>
        </p:nvCxnSpPr>
        <p:spPr>
          <a:xfrm>
            <a:off x="3028951" y="3952009"/>
            <a:ext cx="2514599" cy="0"/>
          </a:xfrm>
          <a:prstGeom prst="straightConnector1">
            <a:avLst/>
          </a:prstGeom>
          <a:ln>
            <a:solidFill>
              <a:srgbClr val="00AC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371B55-9D40-9770-1BF6-2C895FD12AAE}"/>
              </a:ext>
            </a:extLst>
          </p:cNvPr>
          <p:cNvCxnSpPr>
            <a:cxnSpLocks/>
          </p:cNvCxnSpPr>
          <p:nvPr/>
        </p:nvCxnSpPr>
        <p:spPr>
          <a:xfrm>
            <a:off x="6961909" y="5120986"/>
            <a:ext cx="101830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137E2A-106A-7CAD-88B0-1D8C51638B88}"/>
              </a:ext>
            </a:extLst>
          </p:cNvPr>
          <p:cNvCxnSpPr>
            <a:cxnSpLocks/>
          </p:cNvCxnSpPr>
          <p:nvPr/>
        </p:nvCxnSpPr>
        <p:spPr>
          <a:xfrm>
            <a:off x="7980217" y="5611091"/>
            <a:ext cx="95076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336B24-9564-69EE-377D-8464BA2FF010}"/>
              </a:ext>
            </a:extLst>
          </p:cNvPr>
          <p:cNvCxnSpPr>
            <a:cxnSpLocks/>
          </p:cNvCxnSpPr>
          <p:nvPr/>
        </p:nvCxnSpPr>
        <p:spPr>
          <a:xfrm>
            <a:off x="8972550" y="6236277"/>
            <a:ext cx="95596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3E19EB-0EE2-94AC-63DE-B97EE1F30912}"/>
              </a:ext>
            </a:extLst>
          </p:cNvPr>
          <p:cNvSpPr/>
          <p:nvPr/>
        </p:nvSpPr>
        <p:spPr>
          <a:xfrm>
            <a:off x="3044537" y="1853682"/>
            <a:ext cx="2499014" cy="452672"/>
          </a:xfrm>
          <a:prstGeom prst="rect">
            <a:avLst/>
          </a:prstGeom>
          <a:solidFill>
            <a:srgbClr val="00A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기본 기능 개발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9FCFBF-5B81-FD89-A4D4-397A9DFDF42E}"/>
              </a:ext>
            </a:extLst>
          </p:cNvPr>
          <p:cNvSpPr/>
          <p:nvPr/>
        </p:nvSpPr>
        <p:spPr>
          <a:xfrm>
            <a:off x="5564332" y="1853682"/>
            <a:ext cx="1418359" cy="452674"/>
          </a:xfrm>
          <a:prstGeom prst="rect">
            <a:avLst/>
          </a:prstGeom>
          <a:solidFill>
            <a:srgbClr val="14E5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핵심 기능 개발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B27B8F-9A10-FA63-4E57-2E99C0F37143}"/>
              </a:ext>
            </a:extLst>
          </p:cNvPr>
          <p:cNvSpPr/>
          <p:nvPr/>
        </p:nvSpPr>
        <p:spPr>
          <a:xfrm>
            <a:off x="7008667" y="1845012"/>
            <a:ext cx="2925042" cy="47042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추가 기능 개발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08F9106-5914-6C7E-D431-D0E099B231E1}"/>
              </a:ext>
            </a:extLst>
          </p:cNvPr>
          <p:cNvSpPr/>
          <p:nvPr/>
        </p:nvSpPr>
        <p:spPr>
          <a:xfrm>
            <a:off x="9970076" y="1845011"/>
            <a:ext cx="940379" cy="4704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데모 완성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AA3939-C1ED-00E7-0407-17F47980B15D}"/>
              </a:ext>
            </a:extLst>
          </p:cNvPr>
          <p:cNvSpPr/>
          <p:nvPr/>
        </p:nvSpPr>
        <p:spPr>
          <a:xfrm>
            <a:off x="10941627" y="1845011"/>
            <a:ext cx="940379" cy="47042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결과 발표</a:t>
            </a:r>
          </a:p>
        </p:txBody>
      </p:sp>
    </p:spTree>
    <p:extLst>
      <p:ext uri="{BB962C8B-B14F-4D97-AF65-F5344CB8AC3E}">
        <p14:creationId xmlns:p14="http://schemas.microsoft.com/office/powerpoint/2010/main" val="4085595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CFA44-CBB5-7969-BF79-346ABAB45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D6D157-F232-280D-C64F-D903DF128CEA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2FF8-9DF4-CBAD-AA3E-AA5554CCBF85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Resources</a:t>
            </a:r>
          </a:p>
          <a:p>
            <a:r>
              <a:rPr lang="ko-KR" altLang="en-US" sz="2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연구 기자재 및 시설 장비 보유 현황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D5EE65-E7E2-1D2A-1578-5CE90DC4FAB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CCE91-9CAE-7CDF-09BF-6D33DE57FBAE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4112545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26CAE-6F6F-9790-1934-D70858D6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4A4A2A-E06E-2458-98D8-16F6D541323D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Resources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70D0F6-1146-29D2-E5DB-793A3E111433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CDC665-7C77-83EE-A87E-161F759D9304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64B0E2-F5F9-E33B-A4CE-30F36885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945140"/>
              </p:ext>
            </p:extLst>
          </p:nvPr>
        </p:nvGraphicFramePr>
        <p:xfrm>
          <a:off x="435670" y="1142999"/>
          <a:ext cx="11320659" cy="5224434"/>
        </p:xfrm>
        <a:graphic>
          <a:graphicData uri="http://schemas.openxmlformats.org/drawingml/2006/table">
            <a:tbl>
              <a:tblPr/>
              <a:tblGrid>
                <a:gridCol w="1207620">
                  <a:extLst>
                    <a:ext uri="{9D8B030D-6E8A-4147-A177-3AD203B41FA5}">
                      <a16:colId xmlns:a16="http://schemas.microsoft.com/office/drawing/2014/main" val="735613043"/>
                    </a:ext>
                  </a:extLst>
                </a:gridCol>
                <a:gridCol w="2053362">
                  <a:extLst>
                    <a:ext uri="{9D8B030D-6E8A-4147-A177-3AD203B41FA5}">
                      <a16:colId xmlns:a16="http://schemas.microsoft.com/office/drawing/2014/main" val="1096087137"/>
                    </a:ext>
                  </a:extLst>
                </a:gridCol>
                <a:gridCol w="2668447">
                  <a:extLst>
                    <a:ext uri="{9D8B030D-6E8A-4147-A177-3AD203B41FA5}">
                      <a16:colId xmlns:a16="http://schemas.microsoft.com/office/drawing/2014/main" val="1036038611"/>
                    </a:ext>
                  </a:extLst>
                </a:gridCol>
                <a:gridCol w="746307">
                  <a:extLst>
                    <a:ext uri="{9D8B030D-6E8A-4147-A177-3AD203B41FA5}">
                      <a16:colId xmlns:a16="http://schemas.microsoft.com/office/drawing/2014/main" val="4028006882"/>
                    </a:ext>
                  </a:extLst>
                </a:gridCol>
                <a:gridCol w="2822218">
                  <a:extLst>
                    <a:ext uri="{9D8B030D-6E8A-4147-A177-3AD203B41FA5}">
                      <a16:colId xmlns:a16="http://schemas.microsoft.com/office/drawing/2014/main" val="1562461226"/>
                    </a:ext>
                  </a:extLst>
                </a:gridCol>
                <a:gridCol w="1822705">
                  <a:extLst>
                    <a:ext uri="{9D8B030D-6E8A-4147-A177-3AD203B41FA5}">
                      <a16:colId xmlns:a16="http://schemas.microsoft.com/office/drawing/2014/main" val="74563584"/>
                    </a:ext>
                  </a:extLst>
                </a:gridCol>
              </a:tblGrid>
              <a:tr h="3460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보유기관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연구시설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장비명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활용도 및 시기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46887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개발용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AMD 7800X3D 8Core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631410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개발용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GPU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NVIDIA RTX4090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32469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스토리지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WD 18TB HDD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42309"/>
                  </a:ext>
                </a:extLst>
              </a:tr>
              <a:tr h="6995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 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NVIDIA Jetson Nano 4G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통합 및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인식 모델 성능 시험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418931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초저조도 카메라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Sony STARVIS IMX290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198732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열상 카메라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FLIR Lepton 3.5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855226"/>
                  </a:ext>
                </a:extLst>
              </a:tr>
              <a:tr h="537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열상 카메라 모듈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Breakout Board v2.0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575725"/>
                  </a:ext>
                </a:extLst>
              </a:tr>
              <a:tr h="676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개인소유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HDMI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디스플레이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4inch 4:3 display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구현용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29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54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BC3F-39AB-201B-B646-4E6C8AE4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4C1CE2-A97A-E9CA-B780-2A2705C8BD8E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76678-E7F4-8671-6E19-EFD2E8F6314F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Application Area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기술 활용 분야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C625D4-BAD7-2254-F1BE-8D1FF7B10901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589D35-F38B-9BAA-FADE-ECCC6610DA94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700466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828B-FEE7-2301-DFA1-E8EC7448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516F09-9EA1-CE38-9979-21FD0A94F348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Application Area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4ECD4-5293-FF1D-42E1-AF6351F19E75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243143-282D-3FE4-D254-86EA42FF41C5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ADD75-5877-8F61-5230-B8002F757713}"/>
              </a:ext>
            </a:extLst>
          </p:cNvPr>
          <p:cNvSpPr/>
          <p:nvPr/>
        </p:nvSpPr>
        <p:spPr>
          <a:xfrm>
            <a:off x="598377" y="997529"/>
            <a:ext cx="10995246" cy="461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1.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첨단 국산 군사 기술 개발을 위한 참고 연구로서 활용</a:t>
            </a:r>
            <a:endParaRPr lang="en-US" altLang="ko-KR" sz="2800" b="1" u="sng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  <a:p>
            <a:pPr marL="342900" indent="-342900" fontAlgn="base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2. CCTV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관제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자율 주행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차량용 </a:t>
            </a:r>
            <a:r>
              <a:rPr lang="en-US" altLang="ko-KR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HUD, </a:t>
            </a:r>
            <a:r>
              <a:rPr lang="ko-KR" altLang="en-US" sz="2800" b="1" u="sng" kern="0" dirty="0">
                <a:solidFill>
                  <a:schemeClr val="bg1"/>
                </a:solidFill>
                <a:uFill>
                  <a:solidFill>
                    <a:srgbClr val="FF0000"/>
                  </a:solidFill>
                </a:uFill>
                <a:latin typeface="+mj-lt"/>
              </a:rPr>
              <a:t>서바이벌 게임 등의 민간 분야에도 응용 가능</a:t>
            </a:r>
            <a:endParaRPr lang="en-US" altLang="ko-KR" sz="2800" kern="0" dirty="0">
              <a:solidFill>
                <a:schemeClr val="bg1"/>
              </a:solidFill>
              <a:uFill>
                <a:solidFill>
                  <a:srgbClr val="FF0000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8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ED348-3F1D-4B5C-39B7-13043173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6004EE-DAA7-F325-0790-59E0CFF6FC35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4361F3-4F89-3C0A-6B57-578C2F1E5749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References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참고 문헌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A80B4E-2B8D-E983-3FA9-CD5AF54200C4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BCB32-B49C-52EA-2E7C-C99F6416B4DA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79109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4249A-99BC-5E18-B938-51CD9914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69C861-883B-B534-361B-3916DF9F3446}"/>
              </a:ext>
            </a:extLst>
          </p:cNvPr>
          <p:cNvSpPr/>
          <p:nvPr/>
        </p:nvSpPr>
        <p:spPr>
          <a:xfrm>
            <a:off x="271538" y="119495"/>
            <a:ext cx="10370522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TOD (2/4)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5F387-6A8B-CCD5-E2F4-87A36C3DE1D6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AD48E4-2855-BA5B-8CB8-0707AE4345F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423244-B1AF-BACA-C52A-470F1FDDBC21}"/>
              </a:ext>
            </a:extLst>
          </p:cNvPr>
          <p:cNvSpPr/>
          <p:nvPr/>
        </p:nvSpPr>
        <p:spPr>
          <a:xfrm>
            <a:off x="347368" y="3184813"/>
            <a:ext cx="11497263" cy="32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열상 감시 장비</a:t>
            </a:r>
            <a:r>
              <a:rPr lang="en-US" altLang="ko-KR" sz="2800" b="1" dirty="0"/>
              <a:t>(Thermal Observing Device)</a:t>
            </a:r>
            <a:r>
              <a:rPr lang="ko-KR" altLang="en-US" sz="2800" dirty="0"/>
              <a:t>는 물체에서 방출되는 적외선</a:t>
            </a:r>
            <a:r>
              <a:rPr lang="en-US" altLang="ko-KR" sz="2800" dirty="0"/>
              <a:t>(</a:t>
            </a:r>
            <a:r>
              <a:rPr lang="ko-KR" altLang="en-US" sz="2800" dirty="0"/>
              <a:t>열 에너지</a:t>
            </a:r>
            <a:r>
              <a:rPr lang="en-US" altLang="ko-KR" sz="2800" dirty="0"/>
              <a:t>)</a:t>
            </a:r>
            <a:r>
              <a:rPr lang="ko-KR" altLang="en-US" sz="2800" dirty="0"/>
              <a:t>을 감지하여</a:t>
            </a:r>
            <a:r>
              <a:rPr lang="en-US" altLang="ko-KR" sz="2800" dirty="0"/>
              <a:t>, </a:t>
            </a:r>
            <a:r>
              <a:rPr lang="ko-KR" altLang="en-US" sz="2800" dirty="0"/>
              <a:t>그 열의 차이를 바탕으로 </a:t>
            </a:r>
            <a:r>
              <a:rPr lang="ko-KR" altLang="en-US" sz="2800" b="1" dirty="0"/>
              <a:t>사람이나 물체의 형태를 영상으로 보여주는 장비</a:t>
            </a:r>
            <a:r>
              <a:rPr lang="ko-KR" altLang="en-US" sz="2800" dirty="0"/>
              <a:t>입니다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 장치는 </a:t>
            </a:r>
            <a:r>
              <a:rPr lang="ko-KR" altLang="en-US" sz="2800" b="1" dirty="0"/>
              <a:t>빛이 전혀 없는 완전한 어둠 속에서도 작동</a:t>
            </a:r>
            <a:r>
              <a:rPr lang="ko-KR" altLang="en-US" sz="2800" dirty="0"/>
              <a:t>하며</a:t>
            </a:r>
            <a:r>
              <a:rPr lang="en-US" altLang="ko-KR" sz="2800" dirty="0"/>
              <a:t>, </a:t>
            </a:r>
            <a:r>
              <a:rPr lang="ko-KR" altLang="en-US" sz="2800" b="1" dirty="0"/>
              <a:t>대한민국 국군은 이를 휴전선 인근에 배치하여 빈틈없는 경계 작전임무 수행에 위해 활용한다</a:t>
            </a:r>
            <a:r>
              <a:rPr lang="en-US" altLang="ko-KR" sz="2800" b="1" dirty="0"/>
              <a:t>.</a:t>
            </a:r>
            <a:endParaRPr lang="en-US" altLang="ko-KR" sz="2800" b="1" dirty="0">
              <a:latin typeface="+mj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95FEB9-E28A-2773-2EC7-827DF661218B}"/>
              </a:ext>
            </a:extLst>
          </p:cNvPr>
          <p:cNvGrpSpPr/>
          <p:nvPr/>
        </p:nvGrpSpPr>
        <p:grpSpPr>
          <a:xfrm>
            <a:off x="347368" y="1201335"/>
            <a:ext cx="11497263" cy="1847899"/>
            <a:chOff x="271538" y="1201335"/>
            <a:chExt cx="11497263" cy="1847899"/>
          </a:xfrm>
        </p:grpSpPr>
        <p:pic>
          <p:nvPicPr>
            <p:cNvPr id="3" name="그림 2" descr="텍스트, 스크린샷, 흑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F4ED008-6B7C-7085-6023-6F795983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826" y="1201336"/>
              <a:ext cx="2466975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그림 7" descr="광학 기기, 카메라 및 광학, 렌즈, 카메라 렌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0BB28C-A58D-2AC3-BA7E-0E7149787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7" t="19091" r="4192" b="21439"/>
            <a:stretch/>
          </p:blipFill>
          <p:spPr>
            <a:xfrm>
              <a:off x="6398571" y="1201336"/>
              <a:ext cx="2812969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그림 10" descr="스크린샷, 텍스트, 흑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E61864E-9C52-24C3-5E13-BFA9BA7F1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727" y="1201337"/>
              <a:ext cx="3553558" cy="1847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그림 12" descr="삼각대, 광학 기기, 카메라 및 광학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ED8BD4-8D1E-4836-50EA-4B902BA70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38" y="1201335"/>
              <a:ext cx="2387466" cy="18478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31192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C0499-F0F1-1659-CF19-566156A2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124A6B-A67E-D1F0-247A-8B6F6E10A190}"/>
              </a:ext>
            </a:extLst>
          </p:cNvPr>
          <p:cNvSpPr/>
          <p:nvPr/>
        </p:nvSpPr>
        <p:spPr>
          <a:xfrm>
            <a:off x="271538" y="119495"/>
            <a:ext cx="10302428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References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E96689-269D-D936-9F6F-38FC116878B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D8517D-A2BC-5460-D82F-8128AD21CC67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2009081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AD51-82E4-9F0A-B270-ABEB0C3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30B7BCE-9214-68D6-ED2C-16B119365F66}"/>
              </a:ext>
            </a:extLst>
          </p:cNvPr>
          <p:cNvSpPr/>
          <p:nvPr/>
        </p:nvSpPr>
        <p:spPr>
          <a:xfrm>
            <a:off x="915495" y="1561896"/>
            <a:ext cx="10471833" cy="2761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색상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•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열상 카메라 및 </a:t>
            </a:r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AI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 기반 군사용 객체 탐지 기술 연구</a:t>
            </a:r>
            <a:endParaRPr lang="en-US" altLang="ko-KR" sz="5400" b="1" dirty="0">
              <a:solidFill>
                <a:schemeClr val="bg1"/>
              </a:solidFill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A69CBA-D497-A73C-196D-39007C409315}"/>
              </a:ext>
            </a:extLst>
          </p:cNvPr>
          <p:cNvSpPr/>
          <p:nvPr/>
        </p:nvSpPr>
        <p:spPr>
          <a:xfrm>
            <a:off x="915495" y="5170638"/>
            <a:ext cx="4966704" cy="143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14E583"/>
                </a:solidFill>
              </a:rPr>
              <a:t>김규택</a:t>
            </a:r>
            <a:endParaRPr lang="en-US" altLang="ko-KR" sz="2000" b="1" dirty="0">
              <a:solidFill>
                <a:srgbClr val="14E583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안양대학교 컴퓨터공학과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rlarbxor85univ@gmail.com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2A1FB5F-8931-D25E-EE50-B09219F824E1}"/>
              </a:ext>
            </a:extLst>
          </p:cNvPr>
          <p:cNvSpPr/>
          <p:nvPr/>
        </p:nvSpPr>
        <p:spPr>
          <a:xfrm>
            <a:off x="1078230" y="5379090"/>
            <a:ext cx="329566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06BECC-3D60-2C36-653F-841697893758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4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B8599-0211-0F8D-9E63-0F43F1A6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8FA8D9-5C31-7389-10AC-93E5A5B6CCE8}"/>
              </a:ext>
            </a:extLst>
          </p:cNvPr>
          <p:cNvSpPr/>
          <p:nvPr/>
        </p:nvSpPr>
        <p:spPr>
          <a:xfrm>
            <a:off x="271538" y="119495"/>
            <a:ext cx="10134350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Problems(3/4)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DE85B-1736-9F94-31FB-BB9A0495FD32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37053-848C-1779-CB1A-107B7B87BCCC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18BEA5-CD94-EC42-FB44-80F336240A20}"/>
              </a:ext>
            </a:extLst>
          </p:cNvPr>
          <p:cNvSpPr/>
          <p:nvPr/>
        </p:nvSpPr>
        <p:spPr>
          <a:xfrm>
            <a:off x="629273" y="1143001"/>
            <a:ext cx="10933454" cy="526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Problems of </a:t>
            </a:r>
            <a:r>
              <a:rPr lang="en-US" altLang="ko-KR" sz="2800" b="1">
                <a:latin typeface="+mj-lt"/>
              </a:rPr>
              <a:t>Image Intensifier </a:t>
            </a:r>
            <a:r>
              <a:rPr lang="en-US" altLang="ko-KR" sz="2800" b="1" dirty="0">
                <a:latin typeface="+mj-lt"/>
              </a:rPr>
              <a:t>Tube(</a:t>
            </a:r>
            <a:r>
              <a:rPr lang="ko-KR" altLang="en-US" sz="2800" b="1" dirty="0">
                <a:latin typeface="+mj-lt"/>
              </a:rPr>
              <a:t>광 </a:t>
            </a:r>
            <a:r>
              <a:rPr lang="ko-KR" altLang="en-US" sz="2800" b="1" dirty="0" err="1">
                <a:latin typeface="+mj-lt"/>
              </a:rPr>
              <a:t>증배관</a:t>
            </a:r>
            <a:r>
              <a:rPr lang="en-US" altLang="ko-KR" sz="2800" b="1" dirty="0">
                <a:latin typeface="+mj-lt"/>
              </a:rPr>
              <a:t>) NVG(</a:t>
            </a:r>
            <a:r>
              <a:rPr lang="ko-KR" altLang="en-US" sz="2800" b="1" dirty="0">
                <a:latin typeface="+mj-lt"/>
              </a:rPr>
              <a:t>야간투시경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완전한 암흑 상태에서 작동 제한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강한 빛</a:t>
            </a: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 err="1">
                <a:latin typeface="+mj-lt"/>
              </a:rPr>
              <a:t>섬광탄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주간 자연광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손전등</a:t>
            </a:r>
            <a:r>
              <a:rPr lang="en-US" altLang="ko-KR" sz="2800" b="1" dirty="0">
                <a:latin typeface="+mj-lt"/>
              </a:rPr>
              <a:t>)</a:t>
            </a:r>
            <a:r>
              <a:rPr lang="ko-KR" altLang="en-US" sz="2800" b="1" dirty="0">
                <a:latin typeface="+mj-lt"/>
              </a:rPr>
              <a:t>에 취약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주로 초록색 단색 영상만 제공되어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수풀이나 안개 뒤에 있는 대상 식별이 어려움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시야각이 좁아 주변 상황 인식에 한계가 있음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장시간 사용 시 광 증배관이 노화되어 감도와 밝기가 감소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53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0671-5645-AC9D-94C2-E3A60F31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ACACE-03DA-605B-6091-51D27445B117}"/>
              </a:ext>
            </a:extLst>
          </p:cNvPr>
          <p:cNvSpPr/>
          <p:nvPr/>
        </p:nvSpPr>
        <p:spPr>
          <a:xfrm>
            <a:off x="271538" y="119495"/>
            <a:ext cx="10134350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Introduction: Problems(4/4)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F9113F-AAC3-402E-BE4E-C8EE9DBE5DF0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D4F54F-03F0-24AE-7FF8-10D7A7F1FDC8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81C473-1987-4643-B9B7-417960E935A1}"/>
              </a:ext>
            </a:extLst>
          </p:cNvPr>
          <p:cNvSpPr/>
          <p:nvPr/>
        </p:nvSpPr>
        <p:spPr>
          <a:xfrm>
            <a:off x="580635" y="1143001"/>
            <a:ext cx="11030730" cy="5268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Problems of TOD(</a:t>
            </a:r>
            <a:r>
              <a:rPr lang="ko-KR" altLang="en-US" sz="2800" b="1" dirty="0">
                <a:latin typeface="+mj-lt"/>
              </a:rPr>
              <a:t>열상감시장비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흑백 영상으로만 제공되어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사람과 동물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차량 등을 정확히 식별하는 데 제약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>
                <a:latin typeface="+mj-lt"/>
              </a:rPr>
              <a:t>예</a:t>
            </a:r>
            <a:r>
              <a:rPr lang="en-US" altLang="ko-KR" sz="2800" b="1" dirty="0">
                <a:latin typeface="+mj-lt"/>
              </a:rPr>
              <a:t>: </a:t>
            </a:r>
            <a:r>
              <a:rPr lang="ko-KR" altLang="en-US" sz="2800" b="1" dirty="0">
                <a:latin typeface="+mj-lt"/>
              </a:rPr>
              <a:t>나무 뒤에 있는 사람이 동물인지 사람인지 구분 제한</a:t>
            </a:r>
            <a:r>
              <a:rPr lang="en-US" altLang="ko-KR" sz="2800" b="1" dirty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주변 온도와 대상의 온도 차가 작아지면 탐지 성능 저하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유리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맑은 물 같은 투명체를 투과하여 볼 수 없음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낮은 해상도 및 이미지 품질로 인해 정밀한 디테일 파악 제한</a:t>
            </a:r>
            <a:endParaRPr lang="en-US" altLang="ko-KR" sz="2800" b="1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j-lt"/>
              </a:rPr>
              <a:t>고가 장비로 경제적 부담이 높으며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전력 소비 높음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72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C087-776C-32A4-E99F-5604E82C2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570166A-C288-DD14-034C-EC627D5A6F78}"/>
              </a:ext>
            </a:extLst>
          </p:cNvPr>
          <p:cNvSpPr/>
          <p:nvPr/>
        </p:nvSpPr>
        <p:spPr>
          <a:xfrm>
            <a:off x="271538" y="119495"/>
            <a:ext cx="6674785" cy="102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0" b="1" dirty="0">
                <a:solidFill>
                  <a:schemeClr val="bg1"/>
                </a:solidFill>
                <a:uFill>
                  <a:solidFill>
                    <a:srgbClr val="FF000A"/>
                  </a:solidFill>
                </a:uFill>
                <a:latin typeface="+mj-lt"/>
              </a:rPr>
              <a:t>Motivation</a:t>
            </a:r>
            <a:endParaRPr lang="en-US" altLang="ko-KR" sz="60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CDCC1F-1A06-BBED-9FD1-017D8993E16C}"/>
              </a:ext>
            </a:extLst>
          </p:cNvPr>
          <p:cNvSpPr/>
          <p:nvPr/>
        </p:nvSpPr>
        <p:spPr>
          <a:xfrm>
            <a:off x="10732945" y="81944"/>
            <a:ext cx="1384944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Design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A071D3-6FBF-81B9-7B12-4BA3C007CE73}"/>
              </a:ext>
            </a:extLst>
          </p:cNvPr>
          <p:cNvSpPr/>
          <p:nvPr/>
        </p:nvSpPr>
        <p:spPr>
          <a:xfrm>
            <a:off x="10405888" y="6367435"/>
            <a:ext cx="1712001" cy="355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14E583"/>
                </a:solidFill>
              </a:rPr>
              <a:t>김규택</a:t>
            </a:r>
            <a:r>
              <a:rPr lang="en-US" altLang="ko-KR" sz="1400" b="1" dirty="0">
                <a:solidFill>
                  <a:srgbClr val="14E583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컴퓨터공학과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BDEB66-1B38-524A-512C-AA05777084AE}"/>
              </a:ext>
            </a:extLst>
          </p:cNvPr>
          <p:cNvSpPr/>
          <p:nvPr/>
        </p:nvSpPr>
        <p:spPr>
          <a:xfrm>
            <a:off x="564640" y="1184565"/>
            <a:ext cx="10471833" cy="5226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How to solve these problems of NVG, TOD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Multi Digital Sensor Module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dirty="0"/>
              <a:t>• </a:t>
            </a:r>
            <a:r>
              <a:rPr lang="en-US" altLang="ko-KR" sz="2800" b="1" dirty="0">
                <a:latin typeface="+mj-lt"/>
              </a:rPr>
              <a:t>Ultra Low Light Digital Camera Module</a:t>
            </a:r>
            <a:br>
              <a:rPr lang="en-US" altLang="ko-KR" sz="2800" b="1" dirty="0">
                <a:latin typeface="+mj-lt"/>
              </a:rPr>
            </a:br>
            <a:r>
              <a:rPr lang="en-US" altLang="ko-KR" sz="2800" dirty="0"/>
              <a:t>• </a:t>
            </a:r>
            <a:r>
              <a:rPr lang="en-US" altLang="ko-KR" sz="2800" b="1" dirty="0">
                <a:latin typeface="+mj-lt"/>
              </a:rPr>
              <a:t>Thermal Digital Camera Module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AI-Based Object Detection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Multi-Sensor Integration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j-lt"/>
              </a:rPr>
              <a:t>Heads Up Display(HUD)</a:t>
            </a:r>
          </a:p>
        </p:txBody>
      </p:sp>
    </p:spTree>
    <p:extLst>
      <p:ext uri="{BB962C8B-B14F-4D97-AF65-F5344CB8AC3E}">
        <p14:creationId xmlns:p14="http://schemas.microsoft.com/office/powerpoint/2010/main" val="267977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B531-79C6-5E65-4ECD-A48DD2B1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26F26E-A0AA-F091-71B1-F665E4A74816}"/>
              </a:ext>
            </a:extLst>
          </p:cNvPr>
          <p:cNvCxnSpPr>
            <a:cxnSpLocks/>
          </p:cNvCxnSpPr>
          <p:nvPr/>
        </p:nvCxnSpPr>
        <p:spPr>
          <a:xfrm>
            <a:off x="1506458" y="0"/>
            <a:ext cx="0" cy="2315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B6A79-EE28-E05F-382F-9C3E1EF38F68}"/>
              </a:ext>
            </a:extLst>
          </p:cNvPr>
          <p:cNvSpPr/>
          <p:nvPr/>
        </p:nvSpPr>
        <p:spPr>
          <a:xfrm>
            <a:off x="948389" y="2315603"/>
            <a:ext cx="10471833" cy="11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600" b="1" dirty="0">
                <a:gradFill flip="none" rotWithShape="1">
                  <a:gsLst>
                    <a:gs pos="0">
                      <a:srgbClr val="00ACFF"/>
                    </a:gs>
                    <a:gs pos="50000">
                      <a:srgbClr val="00D3EF"/>
                    </a:gs>
                    <a:gs pos="100000">
                      <a:srgbClr val="00FF99"/>
                    </a:gs>
                  </a:gsLst>
                  <a:lin ang="0" scaled="1"/>
                  <a:tileRect/>
                </a:gradFill>
                <a:uFill>
                  <a:solidFill>
                    <a:srgbClr val="FF000A"/>
                  </a:solidFill>
                </a:uFill>
                <a:latin typeface="+mj-lt"/>
              </a:rPr>
              <a:t>Related Works</a:t>
            </a:r>
          </a:p>
          <a:p>
            <a:r>
              <a:rPr lang="ko-KR" altLang="en-US" sz="2400" b="1" i="0" dirty="0">
                <a:solidFill>
                  <a:schemeClr val="bg1"/>
                </a:solidFill>
                <a:effectLst/>
                <a:uFill>
                  <a:solidFill>
                    <a:srgbClr val="FF000A"/>
                  </a:solidFill>
                </a:uFill>
                <a:latin typeface="+mj-lt"/>
              </a:rPr>
              <a:t>관련 연구 및 기존 솔루션 한계점</a:t>
            </a:r>
            <a:endParaRPr lang="en-US" altLang="ko-KR" sz="2400" b="1" i="0" dirty="0">
              <a:solidFill>
                <a:schemeClr val="bg1"/>
              </a:solidFill>
              <a:effectLst/>
              <a:uFill>
                <a:solidFill>
                  <a:srgbClr val="FF000A"/>
                </a:solidFill>
              </a:u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795A71-FC31-E79E-53C1-4B701964537C}"/>
              </a:ext>
            </a:extLst>
          </p:cNvPr>
          <p:cNvSpPr/>
          <p:nvPr/>
        </p:nvSpPr>
        <p:spPr>
          <a:xfrm>
            <a:off x="10538624" y="118061"/>
            <a:ext cx="1567023" cy="835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14E583"/>
                </a:solidFill>
              </a:rPr>
              <a:t>Capstone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Design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19D8E4-5331-23EC-0D38-7C60DBB35D66}"/>
              </a:ext>
            </a:extLst>
          </p:cNvPr>
          <p:cNvSpPr/>
          <p:nvPr/>
        </p:nvSpPr>
        <p:spPr>
          <a:xfrm>
            <a:off x="10138831" y="6253134"/>
            <a:ext cx="1966816" cy="486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14E583"/>
                </a:solidFill>
              </a:rPr>
              <a:t>김규택</a:t>
            </a:r>
            <a:r>
              <a:rPr lang="en-US" altLang="ko-KR" sz="1600" b="1" dirty="0">
                <a:solidFill>
                  <a:srgbClr val="14E583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370497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3615</Words>
  <Application>Microsoft Office PowerPoint</Application>
  <PresentationFormat>와이드스크린</PresentationFormat>
  <Paragraphs>950</Paragraphs>
  <Slides>51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맑은 고딕</vt:lpstr>
      <vt:lpstr>한컴바탕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김규택</dc:creator>
  <cp:lastModifiedBy>김규택</cp:lastModifiedBy>
  <cp:revision>330</cp:revision>
  <dcterms:created xsi:type="dcterms:W3CDTF">2025-03-12T02:25:46Z</dcterms:created>
  <dcterms:modified xsi:type="dcterms:W3CDTF">2025-06-11T02:12:50Z</dcterms:modified>
</cp:coreProperties>
</file>